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68" r:id="rId4"/>
    <p:sldId id="269" r:id="rId5"/>
    <p:sldId id="270" r:id="rId6"/>
    <p:sldId id="273" r:id="rId7"/>
    <p:sldId id="313" r:id="rId8"/>
    <p:sldId id="315" r:id="rId9"/>
    <p:sldId id="316" r:id="rId10"/>
    <p:sldId id="317" r:id="rId11"/>
    <p:sldId id="258" r:id="rId12"/>
    <p:sldId id="259" r:id="rId13"/>
    <p:sldId id="264" r:id="rId14"/>
    <p:sldId id="263" r:id="rId15"/>
    <p:sldId id="266" r:id="rId16"/>
    <p:sldId id="267" r:id="rId17"/>
    <p:sldId id="272" r:id="rId18"/>
    <p:sldId id="260" r:id="rId19"/>
    <p:sldId id="261" r:id="rId20"/>
    <p:sldId id="262" r:id="rId21"/>
    <p:sldId id="275" r:id="rId22"/>
    <p:sldId id="319" r:id="rId23"/>
    <p:sldId id="276" r:id="rId24"/>
    <p:sldId id="277" r:id="rId25"/>
    <p:sldId id="278" r:id="rId26"/>
    <p:sldId id="320" r:id="rId27"/>
    <p:sldId id="281" r:id="rId28"/>
    <p:sldId id="282" r:id="rId29"/>
    <p:sldId id="279" r:id="rId30"/>
    <p:sldId id="280" r:id="rId31"/>
    <p:sldId id="318" r:id="rId32"/>
    <p:sldId id="284" r:id="rId33"/>
    <p:sldId id="291" r:id="rId34"/>
    <p:sldId id="285" r:id="rId35"/>
    <p:sldId id="294" r:id="rId36"/>
    <p:sldId id="295" r:id="rId37"/>
    <p:sldId id="286" r:id="rId38"/>
    <p:sldId id="292" r:id="rId39"/>
    <p:sldId id="288" r:id="rId40"/>
    <p:sldId id="293" r:id="rId41"/>
    <p:sldId id="287" r:id="rId42"/>
    <p:sldId id="289" r:id="rId43"/>
    <p:sldId id="290" r:id="rId44"/>
    <p:sldId id="321" r:id="rId45"/>
    <p:sldId id="274" r:id="rId46"/>
    <p:sldId id="283" r:id="rId47"/>
    <p:sldId id="322" r:id="rId48"/>
    <p:sldId id="330" r:id="rId49"/>
    <p:sldId id="323" r:id="rId50"/>
    <p:sldId id="324" r:id="rId51"/>
    <p:sldId id="326" r:id="rId52"/>
    <p:sldId id="327" r:id="rId53"/>
    <p:sldId id="328" r:id="rId54"/>
    <p:sldId id="329" r:id="rId55"/>
    <p:sldId id="300" r:id="rId56"/>
    <p:sldId id="301" r:id="rId57"/>
    <p:sldId id="302" r:id="rId58"/>
    <p:sldId id="303" r:id="rId59"/>
    <p:sldId id="297" r:id="rId60"/>
    <p:sldId id="298" r:id="rId61"/>
    <p:sldId id="299" r:id="rId62"/>
    <p:sldId id="309" r:id="rId63"/>
    <p:sldId id="310" r:id="rId64"/>
    <p:sldId id="311" r:id="rId6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55" autoAdjust="0"/>
    <p:restoredTop sz="94660"/>
  </p:normalViewPr>
  <p:slideViewPr>
    <p:cSldViewPr snapToGrid="0">
      <p:cViewPr varScale="1">
        <p:scale>
          <a:sx n="90" d="100"/>
          <a:sy n="90" d="100"/>
        </p:scale>
        <p:origin x="1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BDAA2-1193-433B-B4A0-8D4D6E780B80}" type="datetimeFigureOut">
              <a:rPr lang="it-IT" smtClean="0"/>
              <a:t>27/06/2021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EFB67-AA9B-434D-8790-5E55FF92CE24}" type="slidenum">
              <a:rPr lang="it-IT" smtClean="0"/>
              <a:t>‹N›</a:t>
            </a:fld>
            <a:endParaRPr lang="it-IT"/>
          </a:p>
        </p:txBody>
      </p:sp>
    </p:spTree>
    <p:extLst>
      <p:ext uri="{BB962C8B-B14F-4D97-AF65-F5344CB8AC3E}">
        <p14:creationId xmlns:p14="http://schemas.microsoft.com/office/powerpoint/2010/main" val="206678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A1617F-1210-4C09-A726-8E1EB4F1CEE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91269D5-88CE-4492-B3C8-00F0A03D5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4C8144C-0E0D-4BF4-872A-8B2C65D52668}"/>
              </a:ext>
            </a:extLst>
          </p:cNvPr>
          <p:cNvSpPr>
            <a:spLocks noGrp="1"/>
          </p:cNvSpPr>
          <p:nvPr>
            <p:ph type="dt" sz="half" idx="10"/>
          </p:nvPr>
        </p:nvSpPr>
        <p:spPr/>
        <p:txBody>
          <a:bodyPr/>
          <a:lstStyle/>
          <a:p>
            <a:fld id="{F54269D3-1F8A-4B66-8298-A052F483ED8A}" type="datetime1">
              <a:rPr lang="it-IT" smtClean="0"/>
              <a:t>27/06/2021</a:t>
            </a:fld>
            <a:endParaRPr lang="it-IT"/>
          </a:p>
        </p:txBody>
      </p:sp>
      <p:sp>
        <p:nvSpPr>
          <p:cNvPr id="5" name="Segnaposto piè di pagina 4">
            <a:extLst>
              <a:ext uri="{FF2B5EF4-FFF2-40B4-BE49-F238E27FC236}">
                <a16:creationId xmlns:a16="http://schemas.microsoft.com/office/drawing/2014/main" id="{047793F7-429D-4332-8A0D-70A0BCBDD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4B40A7-7D19-4E60-B58E-D8E25DC3D3C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9865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140CE-75AA-4523-8642-1E7B58C616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131FFC-8B56-4044-A141-789F3A3919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705FF-85E5-4AF2-8480-90B35E6A40AF}"/>
              </a:ext>
            </a:extLst>
          </p:cNvPr>
          <p:cNvSpPr>
            <a:spLocks noGrp="1"/>
          </p:cNvSpPr>
          <p:nvPr>
            <p:ph type="dt" sz="half" idx="10"/>
          </p:nvPr>
        </p:nvSpPr>
        <p:spPr/>
        <p:txBody>
          <a:bodyPr/>
          <a:lstStyle/>
          <a:p>
            <a:fld id="{AED30C33-3586-4440-96BF-FDFDE1DFD188}" type="datetime1">
              <a:rPr lang="it-IT" smtClean="0"/>
              <a:t>27/06/2021</a:t>
            </a:fld>
            <a:endParaRPr lang="it-IT"/>
          </a:p>
        </p:txBody>
      </p:sp>
      <p:sp>
        <p:nvSpPr>
          <p:cNvPr id="5" name="Segnaposto piè di pagina 4">
            <a:extLst>
              <a:ext uri="{FF2B5EF4-FFF2-40B4-BE49-F238E27FC236}">
                <a16:creationId xmlns:a16="http://schemas.microsoft.com/office/drawing/2014/main" id="{67E86BC4-2913-49B7-827D-8932F7610D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58C783-4938-4297-A15B-7968AF36AF65}"/>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1204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C9D0F8-A2D7-4A88-983D-BB0F0CD1BF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F0F659-B15E-4E3C-A767-5615F8C16DF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A389634-20DB-4C83-95BE-067F056AFD09}"/>
              </a:ext>
            </a:extLst>
          </p:cNvPr>
          <p:cNvSpPr>
            <a:spLocks noGrp="1"/>
          </p:cNvSpPr>
          <p:nvPr>
            <p:ph type="dt" sz="half" idx="10"/>
          </p:nvPr>
        </p:nvSpPr>
        <p:spPr/>
        <p:txBody>
          <a:bodyPr/>
          <a:lstStyle/>
          <a:p>
            <a:fld id="{0B282657-54AC-4C3F-AB4D-4441E2B96607}" type="datetime1">
              <a:rPr lang="it-IT" smtClean="0"/>
              <a:t>27/06/2021</a:t>
            </a:fld>
            <a:endParaRPr lang="it-IT"/>
          </a:p>
        </p:txBody>
      </p:sp>
      <p:sp>
        <p:nvSpPr>
          <p:cNvPr id="5" name="Segnaposto piè di pagina 4">
            <a:extLst>
              <a:ext uri="{FF2B5EF4-FFF2-40B4-BE49-F238E27FC236}">
                <a16:creationId xmlns:a16="http://schemas.microsoft.com/office/drawing/2014/main" id="{038A2004-34FA-4B65-BEBA-1FECA96CF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119ADF-70F5-4CBD-9B6C-C00DCE9A5212}"/>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9817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38644D-85C6-412D-B61C-FFC2FA1044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2CD55D4-DEE7-43A1-A072-3775312593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FC0467-38A4-49F2-A332-B54AAF9817B4}"/>
              </a:ext>
            </a:extLst>
          </p:cNvPr>
          <p:cNvSpPr>
            <a:spLocks noGrp="1"/>
          </p:cNvSpPr>
          <p:nvPr>
            <p:ph type="dt" sz="half" idx="10"/>
          </p:nvPr>
        </p:nvSpPr>
        <p:spPr/>
        <p:txBody>
          <a:bodyPr/>
          <a:lstStyle/>
          <a:p>
            <a:fld id="{C27DF2A8-FAA9-4CF4-A36B-00F3E4DF1FC7}" type="datetime1">
              <a:rPr lang="it-IT" smtClean="0"/>
              <a:t>27/06/2021</a:t>
            </a:fld>
            <a:endParaRPr lang="it-IT"/>
          </a:p>
        </p:txBody>
      </p:sp>
      <p:sp>
        <p:nvSpPr>
          <p:cNvPr id="5" name="Segnaposto piè di pagina 4">
            <a:extLst>
              <a:ext uri="{FF2B5EF4-FFF2-40B4-BE49-F238E27FC236}">
                <a16:creationId xmlns:a16="http://schemas.microsoft.com/office/drawing/2014/main" id="{4F4A1896-3BED-4309-B952-757F533435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EC02E6-8B57-4A1E-9402-58DFF0B98E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366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32D9B-8E8F-4F0D-A4A9-40AC2E2826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105012-512B-40A2-B5A4-D31E26FEB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F44A01-2326-4487-BDAC-C254CF7D685B}"/>
              </a:ext>
            </a:extLst>
          </p:cNvPr>
          <p:cNvSpPr>
            <a:spLocks noGrp="1"/>
          </p:cNvSpPr>
          <p:nvPr>
            <p:ph type="dt" sz="half" idx="10"/>
          </p:nvPr>
        </p:nvSpPr>
        <p:spPr/>
        <p:txBody>
          <a:bodyPr/>
          <a:lstStyle/>
          <a:p>
            <a:fld id="{D48B5B58-7187-49E9-B2D0-CF592CE3608F}" type="datetime1">
              <a:rPr lang="it-IT" smtClean="0"/>
              <a:t>27/06/2021</a:t>
            </a:fld>
            <a:endParaRPr lang="it-IT"/>
          </a:p>
        </p:txBody>
      </p:sp>
      <p:sp>
        <p:nvSpPr>
          <p:cNvPr id="5" name="Segnaposto piè di pagina 4">
            <a:extLst>
              <a:ext uri="{FF2B5EF4-FFF2-40B4-BE49-F238E27FC236}">
                <a16:creationId xmlns:a16="http://schemas.microsoft.com/office/drawing/2014/main" id="{74B5C1A3-0561-40C7-A947-D5D012E7D6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E6E311-72CD-49CC-9CC0-286054A7BB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75256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A512A-B0DB-4944-883C-A8B780FAE5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16DCF0-4E2D-4236-BAEF-B6F1D71A5C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82B85AD-DB16-461C-ABFD-54066F0D514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965C77-B909-4B41-81AC-98AE4C8F2E61}"/>
              </a:ext>
            </a:extLst>
          </p:cNvPr>
          <p:cNvSpPr>
            <a:spLocks noGrp="1"/>
          </p:cNvSpPr>
          <p:nvPr>
            <p:ph type="dt" sz="half" idx="10"/>
          </p:nvPr>
        </p:nvSpPr>
        <p:spPr/>
        <p:txBody>
          <a:bodyPr/>
          <a:lstStyle/>
          <a:p>
            <a:fld id="{9D12FA40-7692-4036-96EC-8273E15FBEBB}" type="datetime1">
              <a:rPr lang="it-IT" smtClean="0"/>
              <a:t>27/06/2021</a:t>
            </a:fld>
            <a:endParaRPr lang="it-IT"/>
          </a:p>
        </p:txBody>
      </p:sp>
      <p:sp>
        <p:nvSpPr>
          <p:cNvPr id="6" name="Segnaposto piè di pagina 5">
            <a:extLst>
              <a:ext uri="{FF2B5EF4-FFF2-40B4-BE49-F238E27FC236}">
                <a16:creationId xmlns:a16="http://schemas.microsoft.com/office/drawing/2014/main" id="{17353FD0-D1C3-41EE-B478-5F85BC9E72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202CF-AD70-4935-8DD3-8B5197D46E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91206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F6FEA-44C8-4565-8E3B-B2EB9FBDB3A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782488-F0E6-4C02-9C9B-0640222D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E74E32-2D44-45D2-A972-3DD2364CD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CD30103-199F-49AA-B4D1-55B541E28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F01FCD4-E831-4E77-B003-CE66176B3B0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D4C8EE8-E787-40CE-A89A-99BF63C7A686}"/>
              </a:ext>
            </a:extLst>
          </p:cNvPr>
          <p:cNvSpPr>
            <a:spLocks noGrp="1"/>
          </p:cNvSpPr>
          <p:nvPr>
            <p:ph type="dt" sz="half" idx="10"/>
          </p:nvPr>
        </p:nvSpPr>
        <p:spPr/>
        <p:txBody>
          <a:bodyPr/>
          <a:lstStyle/>
          <a:p>
            <a:fld id="{283E3E2E-D82B-4F9D-A6FF-0181545097BA}" type="datetime1">
              <a:rPr lang="it-IT" smtClean="0"/>
              <a:t>27/06/2021</a:t>
            </a:fld>
            <a:endParaRPr lang="it-IT"/>
          </a:p>
        </p:txBody>
      </p:sp>
      <p:sp>
        <p:nvSpPr>
          <p:cNvPr id="8" name="Segnaposto piè di pagina 7">
            <a:extLst>
              <a:ext uri="{FF2B5EF4-FFF2-40B4-BE49-F238E27FC236}">
                <a16:creationId xmlns:a16="http://schemas.microsoft.com/office/drawing/2014/main" id="{5C3E80A8-2F6C-4271-A546-EF855CB69DF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A57ACB-8B14-4E2C-91AC-82DC45F2636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40277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8D0B4-0379-4A0D-B136-9DF90348FE3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609046A-E71F-49B8-BB90-29925F3F43F2}"/>
              </a:ext>
            </a:extLst>
          </p:cNvPr>
          <p:cNvSpPr>
            <a:spLocks noGrp="1"/>
          </p:cNvSpPr>
          <p:nvPr>
            <p:ph type="dt" sz="half" idx="10"/>
          </p:nvPr>
        </p:nvSpPr>
        <p:spPr/>
        <p:txBody>
          <a:bodyPr/>
          <a:lstStyle/>
          <a:p>
            <a:fld id="{385BC2BF-F978-484B-A349-A448AF65B45E}" type="datetime1">
              <a:rPr lang="it-IT" smtClean="0"/>
              <a:t>27/06/2021</a:t>
            </a:fld>
            <a:endParaRPr lang="it-IT"/>
          </a:p>
        </p:txBody>
      </p:sp>
      <p:sp>
        <p:nvSpPr>
          <p:cNvPr id="4" name="Segnaposto piè di pagina 3">
            <a:extLst>
              <a:ext uri="{FF2B5EF4-FFF2-40B4-BE49-F238E27FC236}">
                <a16:creationId xmlns:a16="http://schemas.microsoft.com/office/drawing/2014/main" id="{57C01D3A-F706-4044-B672-0EF5939878E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07199DC-0847-4B12-9F0E-18D7C7A4FF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17979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2680432-F061-44E1-9695-0DD20076E980}"/>
              </a:ext>
            </a:extLst>
          </p:cNvPr>
          <p:cNvSpPr>
            <a:spLocks noGrp="1"/>
          </p:cNvSpPr>
          <p:nvPr>
            <p:ph type="dt" sz="half" idx="10"/>
          </p:nvPr>
        </p:nvSpPr>
        <p:spPr/>
        <p:txBody>
          <a:bodyPr/>
          <a:lstStyle/>
          <a:p>
            <a:fld id="{751F88F0-E64A-4C83-8FEF-01214B52523A}" type="datetime1">
              <a:rPr lang="it-IT" smtClean="0"/>
              <a:t>27/06/2021</a:t>
            </a:fld>
            <a:endParaRPr lang="it-IT"/>
          </a:p>
        </p:txBody>
      </p:sp>
      <p:sp>
        <p:nvSpPr>
          <p:cNvPr id="3" name="Segnaposto piè di pagina 2">
            <a:extLst>
              <a:ext uri="{FF2B5EF4-FFF2-40B4-BE49-F238E27FC236}">
                <a16:creationId xmlns:a16="http://schemas.microsoft.com/office/drawing/2014/main" id="{E2660132-9AF8-4602-9D25-3B123D294B2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D498CE-9885-44B1-BC67-C0717697C32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35227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F9915-14A8-458D-9ED6-D3D486E946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DA9AE9-B2F2-43CA-BAC7-E10772FEB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412EA2B-95AD-407E-8696-0182287FF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54E61F-0C1E-4305-81A5-E0D7B5439D1B}"/>
              </a:ext>
            </a:extLst>
          </p:cNvPr>
          <p:cNvSpPr>
            <a:spLocks noGrp="1"/>
          </p:cNvSpPr>
          <p:nvPr>
            <p:ph type="dt" sz="half" idx="10"/>
          </p:nvPr>
        </p:nvSpPr>
        <p:spPr/>
        <p:txBody>
          <a:bodyPr/>
          <a:lstStyle/>
          <a:p>
            <a:fld id="{73EF8B56-6D47-4F26-8270-734FC2D24550}" type="datetime1">
              <a:rPr lang="it-IT" smtClean="0"/>
              <a:t>27/06/2021</a:t>
            </a:fld>
            <a:endParaRPr lang="it-IT"/>
          </a:p>
        </p:txBody>
      </p:sp>
      <p:sp>
        <p:nvSpPr>
          <p:cNvPr id="6" name="Segnaposto piè di pagina 5">
            <a:extLst>
              <a:ext uri="{FF2B5EF4-FFF2-40B4-BE49-F238E27FC236}">
                <a16:creationId xmlns:a16="http://schemas.microsoft.com/office/drawing/2014/main" id="{2BF31696-90A7-4FD5-B1A2-EE6FBF92CB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D3EF3-E4A6-4D9B-9A3F-E9A9D0327AE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1834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36DFB-4735-460F-B6D4-A5893DDBC1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F3D671A-DB3F-4719-97DA-F0800ADAA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9B4791-233B-4225-AB40-2C1044C5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6AFDA3-1BF3-4AB0-9CEA-2F15B780C997}"/>
              </a:ext>
            </a:extLst>
          </p:cNvPr>
          <p:cNvSpPr>
            <a:spLocks noGrp="1"/>
          </p:cNvSpPr>
          <p:nvPr>
            <p:ph type="dt" sz="half" idx="10"/>
          </p:nvPr>
        </p:nvSpPr>
        <p:spPr/>
        <p:txBody>
          <a:bodyPr/>
          <a:lstStyle/>
          <a:p>
            <a:fld id="{2C1715F3-B59D-41C4-BAD1-62A02245BC8B}" type="datetime1">
              <a:rPr lang="it-IT" smtClean="0"/>
              <a:t>27/06/2021</a:t>
            </a:fld>
            <a:endParaRPr lang="it-IT"/>
          </a:p>
        </p:txBody>
      </p:sp>
      <p:sp>
        <p:nvSpPr>
          <p:cNvPr id="6" name="Segnaposto piè di pagina 5">
            <a:extLst>
              <a:ext uri="{FF2B5EF4-FFF2-40B4-BE49-F238E27FC236}">
                <a16:creationId xmlns:a16="http://schemas.microsoft.com/office/drawing/2014/main" id="{946762CE-5895-4AFB-A684-91BE737821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1F59DA-0CEE-497B-9535-23030B9AABDB}"/>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53532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3686FD-B5BA-4F30-903F-7F19ECF0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836094-A722-4568-8C9B-F63E58C9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4108DD-BB6D-49B3-A663-179310BC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8C1B1-F917-475A-B478-A85F553F95F3}" type="datetime1">
              <a:rPr lang="it-IT" smtClean="0"/>
              <a:t>27/06/2021</a:t>
            </a:fld>
            <a:endParaRPr lang="it-IT"/>
          </a:p>
        </p:txBody>
      </p:sp>
      <p:sp>
        <p:nvSpPr>
          <p:cNvPr id="5" name="Segnaposto piè di pagina 4">
            <a:extLst>
              <a:ext uri="{FF2B5EF4-FFF2-40B4-BE49-F238E27FC236}">
                <a16:creationId xmlns:a16="http://schemas.microsoft.com/office/drawing/2014/main" id="{DCE19084-563E-4029-9258-4E774A958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6E4D4B-8F0F-4297-9FA1-BE78E43AD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E117-2816-458B-861B-BD913AC898D8}" type="slidenum">
              <a:rPr lang="it-IT" smtClean="0"/>
              <a:t>‹N›</a:t>
            </a:fld>
            <a:endParaRPr lang="it-IT"/>
          </a:p>
        </p:txBody>
      </p:sp>
    </p:spTree>
    <p:extLst>
      <p:ext uri="{BB962C8B-B14F-4D97-AF65-F5344CB8AC3E}">
        <p14:creationId xmlns:p14="http://schemas.microsoft.com/office/powerpoint/2010/main" val="82911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5956974" y="2167557"/>
            <a:ext cx="623502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5956972" y="3320731"/>
            <a:ext cx="6235027"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PURE HTML </a:t>
            </a: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2020/2021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- 10623060 - 910488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- 10600069 - 907435</a:t>
            </a:r>
            <a:endParaRPr lang="it-IT" i="1" dirty="0">
              <a:latin typeface="Arial" panose="020B0604020202020204" pitchFamily="34" charset="0"/>
              <a:cs typeface="Arial" panose="020B0604020202020204" pitchFamily="34" charset="0"/>
            </a:endParaRPr>
          </a:p>
        </p:txBody>
      </p:sp>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56974" cy="6858000"/>
          </a:xfrm>
          <a:prstGeom prst="rect">
            <a:avLst/>
          </a:prstGeom>
        </p:spPr>
      </p:pic>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186" y="264143"/>
            <a:ext cx="4736601" cy="2240284"/>
          </a:xfrm>
          <a:prstGeom prst="rect">
            <a:avLst/>
          </a:prstGeom>
        </p:spPr>
      </p:pic>
      <p:sp>
        <p:nvSpPr>
          <p:cNvPr id="4" name="Segnaposto numero diapositiva 3">
            <a:extLst>
              <a:ext uri="{FF2B5EF4-FFF2-40B4-BE49-F238E27FC236}">
                <a16:creationId xmlns:a16="http://schemas.microsoft.com/office/drawing/2014/main" id="{7E0BDAD5-BD78-48FE-951C-EFD55E52B28D}"/>
              </a:ext>
            </a:extLst>
          </p:cNvPr>
          <p:cNvSpPr>
            <a:spLocks noGrp="1"/>
          </p:cNvSpPr>
          <p:nvPr>
            <p:ph type="sldNum" sz="quarter" idx="12"/>
          </p:nvPr>
        </p:nvSpPr>
        <p:spPr/>
        <p:txBody>
          <a:bodyPr/>
          <a:lstStyle/>
          <a:p>
            <a:fld id="{2496E117-2816-458B-861B-BD913AC898D8}" type="slidenum">
              <a:rPr lang="it-IT" smtClean="0"/>
              <a:t>1</a:t>
            </a:fld>
            <a:endParaRPr lang="it-IT"/>
          </a:p>
        </p:txBody>
      </p:sp>
    </p:spTree>
    <p:extLst>
      <p:ext uri="{BB962C8B-B14F-4D97-AF65-F5344CB8AC3E}">
        <p14:creationId xmlns:p14="http://schemas.microsoft.com/office/powerpoint/2010/main" val="124188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Ulteriori Aggiunte</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r>
              <a:rPr lang="it-IT" dirty="0">
                <a:latin typeface="Arial" panose="020B0604020202020204" pitchFamily="34" charset="0"/>
                <a:cs typeface="Arial" panose="020B0604020202020204" pitchFamily="34" charset="0"/>
              </a:rPr>
              <a:t>Possibilità di registrare nuovi utenti</a:t>
            </a:r>
          </a:p>
          <a:p>
            <a:r>
              <a:rPr lang="it-IT" dirty="0">
                <a:latin typeface="Arial" panose="020B0604020202020204" pitchFamily="34" charset="0"/>
                <a:cs typeface="Arial" panose="020B0604020202020204" pitchFamily="34" charset="0"/>
              </a:rPr>
              <a:t>Crittografia della password (SHA3-256)</a:t>
            </a:r>
          </a:p>
          <a:p>
            <a:r>
              <a:rPr lang="it-IT" dirty="0">
                <a:latin typeface="Arial" panose="020B0604020202020204" pitchFamily="34" charset="0"/>
                <a:cs typeface="Arial" panose="020B0604020202020204" pitchFamily="34" charset="0"/>
              </a:rPr>
              <a:t>Possibilità di logout</a:t>
            </a:r>
          </a:p>
          <a:p>
            <a:r>
              <a:rPr lang="it-IT" dirty="0">
                <a:latin typeface="Arial" panose="020B0604020202020204" pitchFamily="34" charset="0"/>
                <a:cs typeface="Arial" panose="020B0604020202020204" pitchFamily="34" charset="0"/>
              </a:rPr>
              <a:t>Generazione automatica del codice univoco dell’ordine</a:t>
            </a:r>
          </a:p>
          <a:p>
            <a:r>
              <a:rPr lang="it-IT" dirty="0">
                <a:latin typeface="Arial" panose="020B0604020202020204" pitchFamily="34" charset="0"/>
                <a:cs typeface="Arial" panose="020B0604020202020204" pitchFamily="34" charset="0"/>
              </a:rPr>
              <a:t>Logo personalizzato</a:t>
            </a:r>
          </a:p>
          <a:p>
            <a:r>
              <a:rPr lang="it-IT" dirty="0">
                <a:latin typeface="Arial" panose="020B0604020202020204" pitchFamily="34" charset="0"/>
                <a:cs typeface="Arial" panose="020B0604020202020204" pitchFamily="34" charset="0"/>
              </a:rPr>
              <a:t>CSS personalizzato</a:t>
            </a:r>
          </a:p>
          <a:p>
            <a:pPr marL="0" indent="0">
              <a:buNone/>
            </a:pPr>
            <a:endParaRPr lang="it-IT" dirty="0">
              <a:latin typeface="Arial" panose="020B0604020202020204" pitchFamily="34" charset="0"/>
              <a:cs typeface="Arial" panose="020B0604020202020204" pitchFamily="34" charset="0"/>
            </a:endParaRPr>
          </a:p>
          <a:p>
            <a:pPr marL="0"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01D9129-CE91-4F78-A8CF-CEB8E7D81D82}"/>
              </a:ext>
            </a:extLst>
          </p:cNvPr>
          <p:cNvSpPr>
            <a:spLocks noGrp="1"/>
          </p:cNvSpPr>
          <p:nvPr>
            <p:ph type="sldNum" sz="quarter" idx="12"/>
          </p:nvPr>
        </p:nvSpPr>
        <p:spPr/>
        <p:txBody>
          <a:bodyPr/>
          <a:lstStyle/>
          <a:p>
            <a:fld id="{2496E117-2816-458B-861B-BD913AC898D8}" type="slidenum">
              <a:rPr lang="it-IT" smtClean="0"/>
              <a:t>10</a:t>
            </a:fld>
            <a:endParaRPr lang="it-IT"/>
          </a:p>
        </p:txBody>
      </p:sp>
    </p:spTree>
    <p:extLst>
      <p:ext uri="{BB962C8B-B14F-4D97-AF65-F5344CB8AC3E}">
        <p14:creationId xmlns:p14="http://schemas.microsoft.com/office/powerpoint/2010/main" val="231058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693768-0A36-4D3E-9956-D29799316D24}"/>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Schema ER</a:t>
            </a:r>
          </a:p>
        </p:txBody>
      </p:sp>
      <p:pic>
        <p:nvPicPr>
          <p:cNvPr id="5" name="Segnaposto contenuto 4">
            <a:extLst>
              <a:ext uri="{FF2B5EF4-FFF2-40B4-BE49-F238E27FC236}">
                <a16:creationId xmlns:a16="http://schemas.microsoft.com/office/drawing/2014/main" id="{63D55CB6-732D-495D-86D0-512917EF2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484" y="1405467"/>
            <a:ext cx="7619250" cy="5286162"/>
          </a:xfrm>
        </p:spPr>
      </p:pic>
      <p:sp>
        <p:nvSpPr>
          <p:cNvPr id="3" name="Segnaposto numero diapositiva 2">
            <a:extLst>
              <a:ext uri="{FF2B5EF4-FFF2-40B4-BE49-F238E27FC236}">
                <a16:creationId xmlns:a16="http://schemas.microsoft.com/office/drawing/2014/main" id="{981CE45D-8876-448C-8823-2D87E0416E5D}"/>
              </a:ext>
            </a:extLst>
          </p:cNvPr>
          <p:cNvSpPr>
            <a:spLocks noGrp="1"/>
          </p:cNvSpPr>
          <p:nvPr>
            <p:ph type="sldNum" sz="quarter" idx="12"/>
          </p:nvPr>
        </p:nvSpPr>
        <p:spPr/>
        <p:txBody>
          <a:bodyPr/>
          <a:lstStyle/>
          <a:p>
            <a:fld id="{2496E117-2816-458B-861B-BD913AC898D8}" type="slidenum">
              <a:rPr lang="it-IT" smtClean="0"/>
              <a:t>11</a:t>
            </a:fld>
            <a:endParaRPr lang="it-IT"/>
          </a:p>
        </p:txBody>
      </p:sp>
    </p:spTree>
    <p:extLst>
      <p:ext uri="{BB962C8B-B14F-4D97-AF65-F5344CB8AC3E}">
        <p14:creationId xmlns:p14="http://schemas.microsoft.com/office/powerpoint/2010/main" val="2680103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«U</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(campo chiave),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descrizione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categoria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merceologica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foto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it-IT"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`description` TEXT NOT NULL,  </a:t>
            </a:r>
          </a:p>
          <a:p>
            <a:pPr marL="0" indent="0">
              <a:buNone/>
            </a:pPr>
            <a:r>
              <a:rPr lang="en-US" sz="1800" dirty="0">
                <a:latin typeface="Arial" panose="020B0604020202020204" pitchFamily="34" charset="0"/>
                <a:ea typeface="+mj-ea"/>
                <a:cs typeface="Arial" panose="020B0604020202020204" pitchFamily="34" charset="0"/>
              </a:rPr>
              <a:t>`category` TEXT NOT NULL,  </a:t>
            </a:r>
          </a:p>
          <a:p>
            <a:pPr marL="0" indent="0">
              <a:buNone/>
            </a:pPr>
            <a:r>
              <a:rPr lang="en-US" sz="1800" dirty="0">
                <a:latin typeface="Arial" panose="020B0604020202020204" pitchFamily="34" charset="0"/>
                <a:ea typeface="+mj-ea"/>
                <a:cs typeface="Arial" panose="020B0604020202020204" pitchFamily="34" charset="0"/>
              </a:rPr>
              <a:t>`picture` VARCHAR(45)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86712C4F-E95A-40D2-8774-39C9D5F36CDA}"/>
              </a:ext>
            </a:extLst>
          </p:cNvPr>
          <p:cNvSpPr>
            <a:spLocks noGrp="1"/>
          </p:cNvSpPr>
          <p:nvPr>
            <p:ph type="sldNum" sz="quarter" idx="12"/>
          </p:nvPr>
        </p:nvSpPr>
        <p:spPr/>
        <p:txBody>
          <a:bodyPr/>
          <a:lstStyle/>
          <a:p>
            <a:fld id="{2496E117-2816-458B-861B-BD913AC898D8}" type="slidenum">
              <a:rPr lang="it-IT" smtClean="0"/>
              <a:t>12</a:t>
            </a:fld>
            <a:endParaRPr lang="it-IT"/>
          </a:p>
        </p:txBody>
      </p:sp>
    </p:spTree>
    <p:extLst>
      <p:ext uri="{BB962C8B-B14F-4D97-AF65-F5344CB8AC3E}">
        <p14:creationId xmlns:p14="http://schemas.microsoft.com/office/powerpoint/2010/main" val="188674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it-IT"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Oltre alla fascia di spesa, il fornitore può anche indicare un importo in euro oltre al quale la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spedizione è gratuita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vendor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`score`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free_limit</a:t>
            </a:r>
            <a:r>
              <a:rPr lang="en-US" sz="1800" dirty="0">
                <a:latin typeface="Arial" panose="020B0604020202020204" pitchFamily="34" charset="0"/>
                <a:ea typeface="+mj-ea"/>
                <a:cs typeface="Arial" panose="020B0604020202020204" pitchFamily="34" charset="0"/>
              </a:rPr>
              <a:t>` FLOAT NULL DEFAULT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A2CF84D0-2233-4DDF-A111-9B9EE6172CBE}"/>
              </a:ext>
            </a:extLst>
          </p:cNvPr>
          <p:cNvSpPr>
            <a:spLocks noGrp="1"/>
          </p:cNvSpPr>
          <p:nvPr>
            <p:ph type="sldNum" sz="quarter" idx="12"/>
          </p:nvPr>
        </p:nvSpPr>
        <p:spPr/>
        <p:txBody>
          <a:bodyPr/>
          <a:lstStyle/>
          <a:p>
            <a:fld id="{2496E117-2816-458B-861B-BD913AC898D8}" type="slidenum">
              <a:rPr lang="it-IT" smtClean="0"/>
              <a:t>13</a:t>
            </a:fld>
            <a:endParaRPr lang="it-IT"/>
          </a:p>
        </p:txBody>
      </p:sp>
    </p:spTree>
    <p:extLst>
      <p:ext uri="{BB962C8B-B14F-4D97-AF65-F5344CB8AC3E}">
        <p14:creationId xmlns:p14="http://schemas.microsoft.com/office/powerpoint/2010/main" val="150839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fascia di spesa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minimo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massimo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Ad esempio: da 1 a 3 articoli 15€, da 4 a 10 articoli 20€, oltre a 10 articoli, ecc.»</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range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`min` INT NOT NULL,  </a:t>
            </a:r>
          </a:p>
          <a:p>
            <a:pPr marL="0" indent="0">
              <a:buNone/>
            </a:pPr>
            <a:r>
              <a:rPr lang="en-US" sz="1800" dirty="0">
                <a:latin typeface="Arial" panose="020B0604020202020204" pitchFamily="34" charset="0"/>
                <a:ea typeface="+mj-ea"/>
                <a:cs typeface="Arial" panose="020B0604020202020204" pitchFamily="34" charset="0"/>
              </a:rPr>
              <a:t>`max`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DEF36856-4773-4580-A3E7-F9514A3949E9}"/>
              </a:ext>
            </a:extLst>
          </p:cNvPr>
          <p:cNvSpPr>
            <a:spLocks noGrp="1"/>
          </p:cNvSpPr>
          <p:nvPr>
            <p:ph type="sldNum" sz="quarter" idx="12"/>
          </p:nvPr>
        </p:nvSpPr>
        <p:spPr/>
        <p:txBody>
          <a:bodyPr/>
          <a:lstStyle/>
          <a:p>
            <a:fld id="{2496E117-2816-458B-861B-BD913AC898D8}" type="slidenum">
              <a:rPr lang="it-IT" smtClean="0"/>
              <a:t>14</a:t>
            </a:fld>
            <a:endParaRPr lang="it-IT"/>
          </a:p>
        </p:txBody>
      </p:sp>
    </p:spTree>
    <p:extLst>
      <p:ext uri="{BB962C8B-B14F-4D97-AF65-F5344CB8AC3E}">
        <p14:creationId xmlns:p14="http://schemas.microsoft.com/office/powerpoint/2010/main" val="7242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shipping_policy</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shipping_id_range</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REFERENCES `range`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a:t>
            </a:r>
          </a:p>
        </p:txBody>
      </p:sp>
      <p:sp>
        <p:nvSpPr>
          <p:cNvPr id="4" name="Segnaposto numero diapositiva 3">
            <a:extLst>
              <a:ext uri="{FF2B5EF4-FFF2-40B4-BE49-F238E27FC236}">
                <a16:creationId xmlns:a16="http://schemas.microsoft.com/office/drawing/2014/main" id="{016C4645-7435-4CB0-B3E8-F704DE0F4B36}"/>
              </a:ext>
            </a:extLst>
          </p:cNvPr>
          <p:cNvSpPr>
            <a:spLocks noGrp="1"/>
          </p:cNvSpPr>
          <p:nvPr>
            <p:ph type="sldNum" sz="quarter" idx="12"/>
          </p:nvPr>
        </p:nvSpPr>
        <p:spPr/>
        <p:txBody>
          <a:bodyPr/>
          <a:lstStyle/>
          <a:p>
            <a:fld id="{2496E117-2816-458B-861B-BD913AC898D8}" type="slidenum">
              <a:rPr lang="it-IT" smtClean="0"/>
              <a:t>15</a:t>
            </a:fld>
            <a:endParaRPr lang="it-IT"/>
          </a:p>
        </p:txBody>
      </p:sp>
    </p:spTree>
    <p:extLst>
      <p:ext uri="{BB962C8B-B14F-4D97-AF65-F5344CB8AC3E}">
        <p14:creationId xmlns:p14="http://schemas.microsoft.com/office/powerpoint/2010/main" val="1043231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stesso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(cioè codice articolo) può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essere venduto</a:t>
            </a:r>
            <a:r>
              <a:rPr lang="it-IT" sz="180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 più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fornitori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prezzi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differenti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price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`price` FLOAT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a:t>
            </a:r>
          </a:p>
        </p:txBody>
      </p:sp>
      <p:sp>
        <p:nvSpPr>
          <p:cNvPr id="4" name="Segnaposto numero diapositiva 3">
            <a:extLst>
              <a:ext uri="{FF2B5EF4-FFF2-40B4-BE49-F238E27FC236}">
                <a16:creationId xmlns:a16="http://schemas.microsoft.com/office/drawing/2014/main" id="{AE6A043C-9B64-4F56-8293-18F25DB503F0}"/>
              </a:ext>
            </a:extLst>
          </p:cNvPr>
          <p:cNvSpPr>
            <a:spLocks noGrp="1"/>
          </p:cNvSpPr>
          <p:nvPr>
            <p:ph type="sldNum" sz="quarter" idx="12"/>
          </p:nvPr>
        </p:nvSpPr>
        <p:spPr/>
        <p:txBody>
          <a:bodyPr/>
          <a:lstStyle/>
          <a:p>
            <a:fld id="{2496E117-2816-458B-861B-BD913AC898D8}" type="slidenum">
              <a:rPr lang="it-IT" smtClean="0"/>
              <a:t>16</a:t>
            </a:fld>
            <a:endParaRPr lang="it-IT"/>
          </a:p>
        </p:txBody>
      </p:sp>
    </p:spTree>
    <p:extLst>
      <p:ext uri="{BB962C8B-B14F-4D97-AF65-F5344CB8AC3E}">
        <p14:creationId xmlns:p14="http://schemas.microsoft.com/office/powerpoint/2010/main" val="347008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utente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cognome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e-mail</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password</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indirizzo di spedizione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user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`surname` VARCHAR(45) NOT NULL,  </a:t>
            </a:r>
          </a:p>
          <a:p>
            <a:pPr marL="0" indent="0">
              <a:buNone/>
            </a:pPr>
            <a:r>
              <a:rPr lang="en-US" sz="1800" dirty="0">
                <a:latin typeface="Arial" panose="020B0604020202020204" pitchFamily="34" charset="0"/>
                <a:ea typeface="+mj-ea"/>
                <a:cs typeface="Arial" panose="020B0604020202020204" pitchFamily="34" charset="0"/>
              </a:rPr>
              <a:t>`email` VARCHAR(60) NOT NULL,  </a:t>
            </a:r>
          </a:p>
          <a:p>
            <a:pPr marL="0" indent="0">
              <a:buNone/>
            </a:pPr>
            <a:r>
              <a:rPr lang="en-US" sz="1800" dirty="0">
                <a:latin typeface="Arial" panose="020B0604020202020204" pitchFamily="34" charset="0"/>
                <a:ea typeface="+mj-ea"/>
                <a:cs typeface="Arial" panose="020B0604020202020204" pitchFamily="34" charset="0"/>
              </a:rPr>
              <a:t>`password` VARCHAR(256) NOT NULL, </a:t>
            </a:r>
          </a:p>
          <a:p>
            <a:pPr marL="0" indent="0">
              <a:buNone/>
            </a:pPr>
            <a:r>
              <a:rPr lang="en-US" sz="1800" dirty="0">
                <a:latin typeface="Arial" panose="020B0604020202020204" pitchFamily="34" charset="0"/>
                <a:ea typeface="+mj-ea"/>
                <a:cs typeface="Arial" panose="020B0604020202020204" pitchFamily="34" charset="0"/>
              </a:rPr>
              <a:t>`address` VARCHAR(60)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
        <p:nvSpPr>
          <p:cNvPr id="4" name="Segnaposto numero diapositiva 3">
            <a:extLst>
              <a:ext uri="{FF2B5EF4-FFF2-40B4-BE49-F238E27FC236}">
                <a16:creationId xmlns:a16="http://schemas.microsoft.com/office/drawing/2014/main" id="{79FF3DF8-D05E-48F0-86A1-5EF29C5DC205}"/>
              </a:ext>
            </a:extLst>
          </p:cNvPr>
          <p:cNvSpPr>
            <a:spLocks noGrp="1"/>
          </p:cNvSpPr>
          <p:nvPr>
            <p:ph type="sldNum" sz="quarter" idx="12"/>
          </p:nvPr>
        </p:nvSpPr>
        <p:spPr/>
        <p:txBody>
          <a:bodyPr/>
          <a:lstStyle/>
          <a:p>
            <a:fld id="{2496E117-2816-458B-861B-BD913AC898D8}" type="slidenum">
              <a:rPr lang="it-IT" smtClean="0"/>
              <a:t>17</a:t>
            </a:fld>
            <a:endParaRPr lang="it-IT"/>
          </a:p>
        </p:txBody>
      </p:sp>
    </p:spTree>
    <p:extLst>
      <p:ext uri="{BB962C8B-B14F-4D97-AF65-F5344CB8AC3E}">
        <p14:creationId xmlns:p14="http://schemas.microsoft.com/office/powerpoint/2010/main" val="302770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5"/>
            <a:ext cx="10515600" cy="4851622"/>
          </a:xfrm>
        </p:spPr>
        <p:txBody>
          <a:bodyPr>
            <a:normAutofit fontScale="92500" lnSpcReduction="1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«Un’applicazione di commercio elettronico consente all’utente di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visualizzare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catalogo di prodotti venduti da diversi fornitori.</a:t>
            </a:r>
          </a:p>
          <a:p>
            <a:pPr marL="0" indent="0">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l’utente accede a una pagina HOME che mostra (come tutte le altre pagine) un menù con i link HOME, CARRELLO, ORDINI, un campo di ricerca e una lista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degli ultimi </a:t>
            </a:r>
            <a:r>
              <a:rPr lang="it-IT" sz="1800" dirty="0">
                <a:effectLst/>
                <a:latin typeface="Arial" panose="020B0604020202020204" pitchFamily="34" charset="0"/>
                <a:ea typeface="Times New Roman" panose="02020603050405020304" pitchFamily="18" charset="0"/>
                <a:cs typeface="Arial" panose="020B0604020202020204" pitchFamily="34" charset="0"/>
              </a:rPr>
              <a:t>cinque</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prodotti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effectLst/>
                <a:latin typeface="Arial" panose="020B0604020202020204" pitchFamily="34" charset="0"/>
                <a:ea typeface="Times New Roman" panose="02020603050405020304" pitchFamily="18" charset="0"/>
                <a:cs typeface="Arial" panose="020B0604020202020204" pitchFamily="34" charset="0"/>
              </a:rPr>
              <a:t>visualizzati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dall’utente</a:t>
            </a:r>
            <a:r>
              <a:rPr lang="it-IT"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view</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id_item`,`date</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DELETE CASCADE    ON UPDATE CASCADE)</a:t>
            </a:r>
          </a:p>
        </p:txBody>
      </p:sp>
      <p:sp>
        <p:nvSpPr>
          <p:cNvPr id="4" name="Segnaposto numero diapositiva 3">
            <a:extLst>
              <a:ext uri="{FF2B5EF4-FFF2-40B4-BE49-F238E27FC236}">
                <a16:creationId xmlns:a16="http://schemas.microsoft.com/office/drawing/2014/main" id="{FFE03381-5D47-40D1-9403-08B638BF120A}"/>
              </a:ext>
            </a:extLst>
          </p:cNvPr>
          <p:cNvSpPr>
            <a:spLocks noGrp="1"/>
          </p:cNvSpPr>
          <p:nvPr>
            <p:ph type="sldNum" sz="quarter" idx="12"/>
          </p:nvPr>
        </p:nvSpPr>
        <p:spPr/>
        <p:txBody>
          <a:bodyPr/>
          <a:lstStyle/>
          <a:p>
            <a:fld id="{2496E117-2816-458B-861B-BD913AC898D8}" type="slidenum">
              <a:rPr lang="it-IT" smtClean="0"/>
              <a:t>18</a:t>
            </a:fld>
            <a:endParaRPr lang="it-IT"/>
          </a:p>
        </p:txBody>
      </p:sp>
    </p:spTree>
    <p:extLst>
      <p:ext uri="{BB962C8B-B14F-4D97-AF65-F5344CB8AC3E}">
        <p14:creationId xmlns:p14="http://schemas.microsoft.com/office/powerpoint/2010/main" val="14571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4"/>
            <a:ext cx="10515600" cy="4840989"/>
          </a:xfrm>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Abbiamo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UPDATE CASCADE)</a:t>
            </a:r>
          </a:p>
        </p:txBody>
      </p:sp>
      <p:sp>
        <p:nvSpPr>
          <p:cNvPr id="4" name="Segnaposto numero diapositiva 3">
            <a:extLst>
              <a:ext uri="{FF2B5EF4-FFF2-40B4-BE49-F238E27FC236}">
                <a16:creationId xmlns:a16="http://schemas.microsoft.com/office/drawing/2014/main" id="{0AF3544D-7EE0-41DF-87A6-8FD6E5EB5D38}"/>
              </a:ext>
            </a:extLst>
          </p:cNvPr>
          <p:cNvSpPr>
            <a:spLocks noGrp="1"/>
          </p:cNvSpPr>
          <p:nvPr>
            <p:ph type="sldNum" sz="quarter" idx="12"/>
          </p:nvPr>
        </p:nvSpPr>
        <p:spPr/>
        <p:txBody>
          <a:bodyPr/>
          <a:lstStyle/>
          <a:p>
            <a:fld id="{2496E117-2816-458B-861B-BD913AC898D8}" type="slidenum">
              <a:rPr lang="it-IT" smtClean="0"/>
              <a:t>19</a:t>
            </a:fld>
            <a:endParaRPr lang="it-IT"/>
          </a:p>
        </p:txBody>
      </p:sp>
    </p:spTree>
    <p:extLst>
      <p:ext uri="{BB962C8B-B14F-4D97-AF65-F5344CB8AC3E}">
        <p14:creationId xmlns:p14="http://schemas.microsoft.com/office/powerpoint/2010/main" val="274046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0E4C8-7674-433A-ABC1-2331541D471D}"/>
              </a:ext>
            </a:extLst>
          </p:cNvPr>
          <p:cNvSpPr>
            <a:spLocks noGrp="1"/>
          </p:cNvSpPr>
          <p:nvPr>
            <p:ph type="title"/>
          </p:nvPr>
        </p:nvSpPr>
        <p:spPr/>
        <p:txBody>
          <a:bodyPr/>
          <a:lstStyle/>
          <a:p>
            <a:r>
              <a:rPr lang="it-IT" b="1" dirty="0">
                <a:latin typeface="Arial" panose="020B0604020202020204" pitchFamily="34" charset="0"/>
                <a:cs typeface="Arial" panose="020B0604020202020204" pitchFamily="34" charset="0"/>
              </a:rPr>
              <a:t>INDICE</a:t>
            </a:r>
          </a:p>
        </p:txBody>
      </p:sp>
      <p:graphicFrame>
        <p:nvGraphicFramePr>
          <p:cNvPr id="4" name="Tabella 4">
            <a:extLst>
              <a:ext uri="{FF2B5EF4-FFF2-40B4-BE49-F238E27FC236}">
                <a16:creationId xmlns:a16="http://schemas.microsoft.com/office/drawing/2014/main" id="{8D091475-17A5-461F-B1DF-A331F1A99940}"/>
              </a:ext>
            </a:extLst>
          </p:cNvPr>
          <p:cNvGraphicFramePr>
            <a:graphicFrameLocks noGrp="1"/>
          </p:cNvGraphicFramePr>
          <p:nvPr>
            <p:extLst>
              <p:ext uri="{D42A27DB-BD31-4B8C-83A1-F6EECF244321}">
                <p14:modId xmlns:p14="http://schemas.microsoft.com/office/powerpoint/2010/main" val="1903076967"/>
              </p:ext>
            </p:extLst>
          </p:nvPr>
        </p:nvGraphicFramePr>
        <p:xfrm>
          <a:off x="838200" y="1562986"/>
          <a:ext cx="10515600" cy="4508208"/>
        </p:xfrm>
        <a:graphic>
          <a:graphicData uri="http://schemas.openxmlformats.org/drawingml/2006/table">
            <a:tbl>
              <a:tblPr firstRow="1" bandRow="1">
                <a:tableStyleId>{5940675A-B579-460E-94D1-54222C63F5DA}</a:tableStyleId>
              </a:tblPr>
              <a:tblGrid>
                <a:gridCol w="10060172">
                  <a:extLst>
                    <a:ext uri="{9D8B030D-6E8A-4147-A177-3AD203B41FA5}">
                      <a16:colId xmlns:a16="http://schemas.microsoft.com/office/drawing/2014/main" val="2219051843"/>
                    </a:ext>
                  </a:extLst>
                </a:gridCol>
                <a:gridCol w="455428">
                  <a:extLst>
                    <a:ext uri="{9D8B030D-6E8A-4147-A177-3AD203B41FA5}">
                      <a16:colId xmlns:a16="http://schemas.microsoft.com/office/drawing/2014/main" val="1611156759"/>
                    </a:ext>
                  </a:extLst>
                </a:gridCol>
              </a:tblGrid>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u="sng" dirty="0">
                          <a:latin typeface="Arial" panose="020B0604020202020204" pitchFamily="34" charset="0"/>
                          <a:cs typeface="Arial" panose="020B0604020202020204" pitchFamily="34" charset="0"/>
                        </a:rPr>
                        <a:t>Specifiche del progetto – HTML PURA</a:t>
                      </a:r>
                      <a:endParaRPr lang="it-IT" sz="1200" b="0" u="sng"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2816336"/>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Strumenti utilizzati</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5320977"/>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2061323"/>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Ulteriori aggiunte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882569"/>
                  </a:ext>
                </a:extLst>
              </a:tr>
              <a:tr h="375684">
                <a:tc>
                  <a:txBody>
                    <a:bodyPr/>
                    <a:lstStyle/>
                    <a:p>
                      <a:pPr algn="l"/>
                      <a:r>
                        <a:rPr lang="it-IT" sz="1200" b="0" dirty="0">
                          <a:latin typeface="Arial" panose="020B0604020202020204" pitchFamily="34" charset="0"/>
                          <a:cs typeface="Arial" panose="020B0604020202020204" pitchFamily="34" charset="0"/>
                        </a:rPr>
                        <a:t>    Design del Database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600418"/>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Componenti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4631965"/>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Struttura dell’applicazione (IFML)</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4563933"/>
                  </a:ext>
                </a:extLst>
              </a:tr>
              <a:tr h="375684">
                <a:tc>
                  <a:txBody>
                    <a:bodyPr/>
                    <a:lstStyle/>
                    <a:p>
                      <a:pPr algn="l"/>
                      <a:r>
                        <a:rPr lang="it-IT" sz="1200" b="0" dirty="0">
                          <a:latin typeface="Arial" panose="020B0604020202020204" pitchFamily="34" charset="0"/>
                          <a:cs typeface="Arial" panose="020B0604020202020204" pitchFamily="34" charset="0"/>
                        </a:rPr>
                        <a:t>    Sequence Diagram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7064986"/>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u="sng" dirty="0">
                          <a:latin typeface="Arial" panose="020B0604020202020204" pitchFamily="34" charset="0"/>
                          <a:cs typeface="Arial" panose="020B0604020202020204" pitchFamily="34" charset="0"/>
                        </a:rPr>
                        <a:t>Specifiche del progetto – JAVASCRIPT</a:t>
                      </a:r>
                      <a:endParaRPr lang="it-IT" sz="1200" b="0" u="sng"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a:t>45</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89323"/>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Strumenti utilizzati per la risoluzione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57738318"/>
                  </a:ext>
                </a:extLst>
              </a:tr>
              <a:tr h="375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    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3686757"/>
                  </a:ext>
                </a:extLst>
              </a:tr>
              <a:tr h="375684">
                <a:tc>
                  <a:txBody>
                    <a:bodyPr/>
                    <a:lstStyle/>
                    <a:p>
                      <a:pPr algn="l">
                        <a:buFont typeface="Wingdings" panose="05000000000000000000" pitchFamily="2" charset="2"/>
                        <a:buNone/>
                      </a:pPr>
                      <a:r>
                        <a:rPr lang="it-IT" sz="1200" b="0" dirty="0">
                          <a:latin typeface="Arial" panose="020B0604020202020204" pitchFamily="34" charset="0"/>
                          <a:cs typeface="Arial" panose="020B0604020202020204" pitchFamily="34" charset="0"/>
                        </a:rPr>
                        <a:t>    Sequence Diagram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55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2612769"/>
                  </a:ext>
                </a:extLst>
              </a:tr>
            </a:tbl>
          </a:graphicData>
        </a:graphic>
      </p:graphicFrame>
      <p:sp>
        <p:nvSpPr>
          <p:cNvPr id="3" name="Segnaposto numero diapositiva 2">
            <a:extLst>
              <a:ext uri="{FF2B5EF4-FFF2-40B4-BE49-F238E27FC236}">
                <a16:creationId xmlns:a16="http://schemas.microsoft.com/office/drawing/2014/main" id="{C4215E2F-D2DA-43A3-A94E-49B82D69368D}"/>
              </a:ext>
            </a:extLst>
          </p:cNvPr>
          <p:cNvSpPr>
            <a:spLocks noGrp="1"/>
          </p:cNvSpPr>
          <p:nvPr>
            <p:ph type="sldNum" sz="quarter" idx="12"/>
          </p:nvPr>
        </p:nvSpPr>
        <p:spPr/>
        <p:txBody>
          <a:bodyPr/>
          <a:lstStyle/>
          <a:p>
            <a:fld id="{2496E117-2816-458B-861B-BD913AC898D8}" type="slidenum">
              <a:rPr lang="it-IT" smtClean="0"/>
              <a:t>2</a:t>
            </a:fld>
            <a:endParaRPr lang="it-IT"/>
          </a:p>
        </p:txBody>
      </p:sp>
    </p:spTree>
    <p:extLst>
      <p:ext uri="{BB962C8B-B14F-4D97-AF65-F5344CB8AC3E}">
        <p14:creationId xmlns:p14="http://schemas.microsoft.com/office/powerpoint/2010/main" val="28124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Si è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ordered_item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`quantity` INT NOT NULL,  </a:t>
            </a:r>
          </a:p>
          <a:p>
            <a:pPr marL="0" indent="0">
              <a:buNone/>
            </a:pPr>
            <a:r>
              <a:rPr lang="en-US" sz="1800" dirty="0">
                <a:latin typeface="Arial" panose="020B0604020202020204" pitchFamily="34" charset="0"/>
                <a:ea typeface="+mj-ea"/>
                <a:cs typeface="Arial" panose="020B0604020202020204" pitchFamily="34" charset="0"/>
              </a:rPr>
              <a:t>`cost` FLOAT NOT NULL,  </a:t>
            </a:r>
          </a:p>
          <a:p>
            <a:pPr marL="0" indent="0">
              <a:buNone/>
            </a:pPr>
            <a:r>
              <a:rPr lang="en-US" sz="1800" dirty="0">
                <a:latin typeface="Arial" panose="020B0604020202020204" pitchFamily="34" charset="0"/>
                <a:ea typeface="+mj-ea"/>
                <a:cs typeface="Arial" panose="020B0604020202020204" pitchFamily="34" charset="0"/>
              </a:rPr>
              <a:t>PRIMARY KEY (`id_order`,`</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ordered_item_id_order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REFERENCES `</a:t>
            </a:r>
            <a:r>
              <a:rPr lang="en-US" sz="1800" dirty="0" err="1">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UPDATE CASCADE)</a:t>
            </a:r>
          </a:p>
        </p:txBody>
      </p:sp>
      <p:sp>
        <p:nvSpPr>
          <p:cNvPr id="4" name="Segnaposto numero diapositiva 3">
            <a:extLst>
              <a:ext uri="{FF2B5EF4-FFF2-40B4-BE49-F238E27FC236}">
                <a16:creationId xmlns:a16="http://schemas.microsoft.com/office/drawing/2014/main" id="{7F2338DC-43BE-4705-95F0-BE194E5F87B3}"/>
              </a:ext>
            </a:extLst>
          </p:cNvPr>
          <p:cNvSpPr>
            <a:spLocks noGrp="1"/>
          </p:cNvSpPr>
          <p:nvPr>
            <p:ph type="sldNum" sz="quarter" idx="12"/>
          </p:nvPr>
        </p:nvSpPr>
        <p:spPr/>
        <p:txBody>
          <a:bodyPr/>
          <a:lstStyle/>
          <a:p>
            <a:fld id="{2496E117-2816-458B-861B-BD913AC898D8}" type="slidenum">
              <a:rPr lang="it-IT" smtClean="0"/>
              <a:t>20</a:t>
            </a:fld>
            <a:endParaRPr lang="it-IT"/>
          </a:p>
        </p:txBody>
      </p:sp>
    </p:spTree>
    <p:extLst>
      <p:ext uri="{BB962C8B-B14F-4D97-AF65-F5344CB8AC3E}">
        <p14:creationId xmlns:p14="http://schemas.microsoft.com/office/powerpoint/2010/main" val="48718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Packages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Beans</a:t>
            </a:r>
          </a:p>
          <a:p>
            <a:r>
              <a:rPr lang="en-US" dirty="0">
                <a:latin typeface="Arial" panose="020B0604020202020204" pitchFamily="34" charset="0"/>
                <a:cs typeface="Arial" panose="020B0604020202020204" pitchFamily="34" charset="0"/>
              </a:rPr>
              <a:t>DAO</a:t>
            </a:r>
          </a:p>
          <a:p>
            <a:r>
              <a:rPr lang="en-US" dirty="0">
                <a:latin typeface="Arial" panose="020B0604020202020204" pitchFamily="34" charset="0"/>
                <a:cs typeface="Arial" panose="020B0604020202020204" pitchFamily="34" charset="0"/>
              </a:rPr>
              <a:t>Controllers</a:t>
            </a:r>
          </a:p>
          <a:p>
            <a:r>
              <a:rPr lang="en-US" dirty="0">
                <a:latin typeface="Arial" panose="020B0604020202020204" pitchFamily="34" charset="0"/>
                <a:cs typeface="Arial" panose="020B0604020202020204" pitchFamily="34" charset="0"/>
              </a:rPr>
              <a:t>Exceptions</a:t>
            </a:r>
          </a:p>
          <a:p>
            <a:r>
              <a:rPr lang="en-US" dirty="0">
                <a:latin typeface="Arial" panose="020B0604020202020204" pitchFamily="34" charset="0"/>
                <a:cs typeface="Arial" panose="020B0604020202020204" pitchFamily="34" charset="0"/>
              </a:rPr>
              <a:t>Filters</a:t>
            </a:r>
          </a:p>
          <a:p>
            <a:r>
              <a:rPr lang="en-US" dirty="0">
                <a:latin typeface="Arial" panose="020B0604020202020204" pitchFamily="34" charset="0"/>
                <a:cs typeface="Arial" panose="020B0604020202020204" pitchFamily="34" charset="0"/>
              </a:rPr>
              <a:t>Utils</a:t>
            </a:r>
          </a:p>
        </p:txBody>
      </p:sp>
      <p:sp>
        <p:nvSpPr>
          <p:cNvPr id="4" name="Segnaposto numero diapositiva 3">
            <a:extLst>
              <a:ext uri="{FF2B5EF4-FFF2-40B4-BE49-F238E27FC236}">
                <a16:creationId xmlns:a16="http://schemas.microsoft.com/office/drawing/2014/main" id="{AF02814B-21A7-42B6-9911-272091E36968}"/>
              </a:ext>
            </a:extLst>
          </p:cNvPr>
          <p:cNvSpPr>
            <a:spLocks noGrp="1"/>
          </p:cNvSpPr>
          <p:nvPr>
            <p:ph type="sldNum" sz="quarter" idx="12"/>
          </p:nvPr>
        </p:nvSpPr>
        <p:spPr/>
        <p:txBody>
          <a:bodyPr/>
          <a:lstStyle/>
          <a:p>
            <a:fld id="{2496E117-2816-458B-861B-BD913AC898D8}" type="slidenum">
              <a:rPr lang="it-IT" smtClean="0"/>
              <a:t>21</a:t>
            </a:fld>
            <a:endParaRPr lang="it-IT"/>
          </a:p>
        </p:txBody>
      </p:sp>
    </p:spTree>
    <p:extLst>
      <p:ext uri="{BB962C8B-B14F-4D97-AF65-F5344CB8AC3E}">
        <p14:creationId xmlns:p14="http://schemas.microsoft.com/office/powerpoint/2010/main" val="288885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Model Objects (</a:t>
            </a:r>
            <a:r>
              <a:rPr lang="it-IT" sz="3600" dirty="0" err="1">
                <a:latin typeface="Arial" panose="020B0604020202020204" pitchFamily="34" charset="0"/>
                <a:cs typeface="Arial" panose="020B0604020202020204" pitchFamily="34" charset="0"/>
              </a:rPr>
              <a:t>Beans</a:t>
            </a:r>
            <a:r>
              <a:rPr lang="it-IT" sz="3600" dirty="0">
                <a:latin typeface="Arial" panose="020B0604020202020204" pitchFamily="34" charset="0"/>
                <a:cs typeface="Arial" panose="020B0604020202020204" pitchFamily="34" charset="0"/>
              </a:rPr>
              <a:t>)</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r>
              <a:rPr lang="en-US" dirty="0">
                <a:latin typeface="Arial" panose="020B0604020202020204" pitchFamily="34" charset="0"/>
                <a:cs typeface="Arial" panose="020B0604020202020204" pitchFamily="34" charset="0"/>
              </a:rPr>
              <a:t>User </a:t>
            </a:r>
          </a:p>
          <a:p>
            <a:r>
              <a:rPr lang="en-US" dirty="0">
                <a:latin typeface="Arial" panose="020B0604020202020204" pitchFamily="34" charset="0"/>
                <a:cs typeface="Arial" panose="020B0604020202020204" pitchFamily="34" charset="0"/>
              </a:rPr>
              <a:t>Item </a:t>
            </a:r>
          </a:p>
          <a:p>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SelectedItem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OrderedItem</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View </a:t>
            </a:r>
          </a:p>
          <a:p>
            <a:r>
              <a:rPr lang="en-US" dirty="0">
                <a:latin typeface="Arial" panose="020B0604020202020204" pitchFamily="34" charset="0"/>
                <a:cs typeface="Arial" panose="020B0604020202020204" pitchFamily="34" charset="0"/>
              </a:rPr>
              <a:t>Vendor </a:t>
            </a:r>
          </a:p>
          <a:p>
            <a:r>
              <a:rPr lang="en-US" dirty="0" err="1">
                <a:latin typeface="Arial" panose="020B0604020202020204" pitchFamily="34" charset="0"/>
                <a:cs typeface="Arial" panose="020B0604020202020204" pitchFamily="34" charset="0"/>
              </a:rPr>
              <a:t>ShippingRange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Price </a:t>
            </a:r>
          </a:p>
          <a:p>
            <a:r>
              <a:rPr lang="en-US" dirty="0" err="1">
                <a:latin typeface="Arial" panose="020B0604020202020204" pitchFamily="34" charset="0"/>
                <a:cs typeface="Arial" panose="020B0604020202020204" pitchFamily="34" charset="0"/>
              </a:rPr>
              <a:t>OrderInfo</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ErrorMessage</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E5159CFD-3204-4A78-806E-B8A80725C0CF}"/>
              </a:ext>
            </a:extLst>
          </p:cNvPr>
          <p:cNvSpPr>
            <a:spLocks noGrp="1"/>
          </p:cNvSpPr>
          <p:nvPr>
            <p:ph type="sldNum" sz="quarter" idx="12"/>
          </p:nvPr>
        </p:nvSpPr>
        <p:spPr/>
        <p:txBody>
          <a:bodyPr/>
          <a:lstStyle/>
          <a:p>
            <a:fld id="{2496E117-2816-458B-861B-BD913AC898D8}" type="slidenum">
              <a:rPr lang="it-IT" smtClean="0"/>
              <a:t>22</a:t>
            </a:fld>
            <a:endParaRPr lang="it-IT"/>
          </a:p>
        </p:txBody>
      </p:sp>
    </p:spTree>
    <p:extLst>
      <p:ext uri="{BB962C8B-B14F-4D97-AF65-F5344CB8AC3E}">
        <p14:creationId xmlns:p14="http://schemas.microsoft.com/office/powerpoint/2010/main" val="332316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marL="0" indent="0">
              <a:buNone/>
            </a:pPr>
            <a:r>
              <a:rPr lang="it-IT" dirty="0" err="1">
                <a:latin typeface="Arial" panose="020B0604020202020204" pitchFamily="34" charset="0"/>
                <a:cs typeface="Arial" panose="020B0604020202020204" pitchFamily="34" charset="0"/>
              </a:rPr>
              <a:t>UserDAO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checkCredentials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createUser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name,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surname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address</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ItemDAO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findOneByItemId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findLastViewedByUserId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findManyByCategoryAndNumber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category</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number</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findManyByWord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research</a:t>
            </a:r>
            <a:r>
              <a:rPr lang="it-IT" dirty="0">
                <a:latin typeface="Arial" panose="020B0604020202020204" pitchFamily="34" charset="0"/>
                <a:cs typeface="Arial" panose="020B0604020202020204" pitchFamily="34" charset="0"/>
              </a:rPr>
              <a:t>) </a:t>
            </a:r>
          </a:p>
          <a:p>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ExtendedItemDAO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findManyItemsDetailsByItemsId</a:t>
            </a:r>
            <a:r>
              <a:rPr lang="it-IT" dirty="0">
                <a:latin typeface="Arial" panose="020B0604020202020204" pitchFamily="34" charset="0"/>
                <a:cs typeface="Arial" panose="020B0604020202020204" pitchFamily="34" charset="0"/>
              </a:rPr>
              <a:t> (List items) </a:t>
            </a:r>
          </a:p>
        </p:txBody>
      </p:sp>
      <p:sp>
        <p:nvSpPr>
          <p:cNvPr id="4" name="Segnaposto numero diapositiva 3">
            <a:extLst>
              <a:ext uri="{FF2B5EF4-FFF2-40B4-BE49-F238E27FC236}">
                <a16:creationId xmlns:a16="http://schemas.microsoft.com/office/drawing/2014/main" id="{C94B7F50-2CF6-4694-BEB4-27E23683172E}"/>
              </a:ext>
            </a:extLst>
          </p:cNvPr>
          <p:cNvSpPr>
            <a:spLocks noGrp="1"/>
          </p:cNvSpPr>
          <p:nvPr>
            <p:ph type="sldNum" sz="quarter" idx="12"/>
          </p:nvPr>
        </p:nvSpPr>
        <p:spPr/>
        <p:txBody>
          <a:bodyPr/>
          <a:lstStyle/>
          <a:p>
            <a:fld id="{2496E117-2816-458B-861B-BD913AC898D8}" type="slidenum">
              <a:rPr lang="it-IT" smtClean="0"/>
              <a:t>23</a:t>
            </a:fld>
            <a:endParaRPr lang="it-IT"/>
          </a:p>
        </p:txBody>
      </p:sp>
    </p:spTree>
    <p:extLst>
      <p:ext uri="{BB962C8B-B14F-4D97-AF65-F5344CB8AC3E}">
        <p14:creationId xmlns:p14="http://schemas.microsoft.com/office/powerpoint/2010/main" val="24993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70000" lnSpcReduction="20000"/>
          </a:bodyPr>
          <a:lstStyle/>
          <a:p>
            <a:pPr marL="0" indent="0">
              <a:buNone/>
            </a:pPr>
            <a:r>
              <a:rPr lang="it-IT" dirty="0" err="1">
                <a:latin typeface="Arial" panose="020B0604020202020204" pitchFamily="34" charset="0"/>
                <a:cs typeface="Arial" panose="020B0604020202020204" pitchFamily="34" charset="0"/>
              </a:rPr>
              <a:t>OrderDAO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findOrdersByUserID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createOrder</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 float </a:t>
            </a:r>
            <a:r>
              <a:rPr lang="it-IT" dirty="0" err="1">
                <a:latin typeface="Arial" panose="020B0604020202020204" pitchFamily="34" charset="0"/>
                <a:cs typeface="Arial" panose="020B0604020202020204" pitchFamily="34" charset="0"/>
              </a:rPr>
              <a:t>shipping_cost</a:t>
            </a:r>
            <a:r>
              <a:rPr lang="it-IT" dirty="0">
                <a:latin typeface="Arial" panose="020B0604020202020204" pitchFamily="34" charset="0"/>
                <a:cs typeface="Arial" panose="020B0604020202020204" pitchFamily="34" charset="0"/>
              </a:rPr>
              <a:t>, List items)</a:t>
            </a:r>
          </a:p>
          <a:p>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ViewDAO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createOneViewByUserIdAndItemId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itemId</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VendorDAO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findManyByVendorsId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vendorIDs</a:t>
            </a:r>
            <a:r>
              <a:rPr lang="it-IT" dirty="0">
                <a:latin typeface="Arial" panose="020B0604020202020204" pitchFamily="34" charset="0"/>
                <a:cs typeface="Arial" panose="020B0604020202020204" pitchFamily="34" charset="0"/>
              </a:rPr>
              <a:t>)</a:t>
            </a:r>
          </a:p>
          <a:p>
            <a:pPr lvl="1"/>
            <a:r>
              <a:rPr lang="it-IT" dirty="0" err="1">
                <a:latin typeface="Arial" panose="020B0604020202020204" pitchFamily="34" charset="0"/>
                <a:cs typeface="Arial" panose="020B0604020202020204" pitchFamily="34" charset="0"/>
              </a:rPr>
              <a:t>fineOneByVendorId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Integer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PriceDAO</a:t>
            </a:r>
            <a:r>
              <a:rPr lang="it-IT" dirty="0">
                <a:latin typeface="Arial" panose="020B0604020202020204" pitchFamily="34" charset="0"/>
                <a:cs typeface="Arial" panose="020B0604020202020204" pitchFamily="34" charset="0"/>
              </a:rPr>
              <a:t> </a:t>
            </a:r>
          </a:p>
          <a:p>
            <a:pPr lvl="1"/>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(List items)</a:t>
            </a:r>
          </a:p>
          <a:p>
            <a:pPr lvl="1"/>
            <a:r>
              <a:rPr lang="it-IT" dirty="0" err="1">
                <a:latin typeface="Arial" panose="020B0604020202020204" pitchFamily="34" charset="0"/>
                <a:cs typeface="Arial" panose="020B0604020202020204" pitchFamily="34" charset="0"/>
              </a:rPr>
              <a:t>findLowerPriceByItemId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r>
              <a:rPr lang="it-IT" dirty="0" err="1">
                <a:latin typeface="Arial" panose="020B0604020202020204" pitchFamily="34" charset="0"/>
                <a:cs typeface="Arial" panose="020B0604020202020204" pitchFamily="34" charset="0"/>
              </a:rPr>
              <a:t>findManyForEachItemId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itemsIDs</a:t>
            </a:r>
            <a:r>
              <a:rPr lang="it-IT" dirty="0">
                <a:latin typeface="Arial" panose="020B0604020202020204" pitchFamily="34" charset="0"/>
                <a:cs typeface="Arial" panose="020B0604020202020204" pitchFamily="34" charset="0"/>
              </a:rPr>
              <a:t>)</a:t>
            </a:r>
          </a:p>
        </p:txBody>
      </p:sp>
      <p:sp>
        <p:nvSpPr>
          <p:cNvPr id="4" name="Segnaposto numero diapositiva 3">
            <a:extLst>
              <a:ext uri="{FF2B5EF4-FFF2-40B4-BE49-F238E27FC236}">
                <a16:creationId xmlns:a16="http://schemas.microsoft.com/office/drawing/2014/main" id="{67F0452D-81BF-4E66-AF32-F79E09B31EBB}"/>
              </a:ext>
            </a:extLst>
          </p:cNvPr>
          <p:cNvSpPr>
            <a:spLocks noGrp="1"/>
          </p:cNvSpPr>
          <p:nvPr>
            <p:ph type="sldNum" sz="quarter" idx="12"/>
          </p:nvPr>
        </p:nvSpPr>
        <p:spPr/>
        <p:txBody>
          <a:bodyPr/>
          <a:lstStyle/>
          <a:p>
            <a:fld id="{2496E117-2816-458B-861B-BD913AC898D8}" type="slidenum">
              <a:rPr lang="it-IT" smtClean="0"/>
              <a:t>24</a:t>
            </a:fld>
            <a:endParaRPr lang="it-IT"/>
          </a:p>
        </p:txBody>
      </p:sp>
    </p:spTree>
    <p:extLst>
      <p:ext uri="{BB962C8B-B14F-4D97-AF65-F5344CB8AC3E}">
        <p14:creationId xmlns:p14="http://schemas.microsoft.com/office/powerpoint/2010/main" val="288640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Controllers (</a:t>
            </a:r>
            <a:r>
              <a:rPr lang="it-IT" sz="3600" dirty="0" err="1">
                <a:latin typeface="Arial" panose="020B0604020202020204" pitchFamily="34" charset="0"/>
                <a:cs typeface="Arial" panose="020B0604020202020204" pitchFamily="34" charset="0"/>
              </a:rPr>
              <a:t>servlets</a:t>
            </a:r>
            <a:r>
              <a:rPr lang="it-IT" sz="3600" dirty="0">
                <a:latin typeface="Arial" panose="020B0604020202020204" pitchFamily="34" charset="0"/>
                <a:cs typeface="Arial" panose="020B0604020202020204" pitchFamily="34" charset="0"/>
              </a:rPr>
              <a:t>) </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lnSpcReduction="10000"/>
          </a:bodyPr>
          <a:lstStyle/>
          <a:p>
            <a:r>
              <a:rPr lang="it-IT" sz="2400" dirty="0" err="1">
                <a:latin typeface="Arial" panose="020B0604020202020204" pitchFamily="34" charset="0"/>
                <a:cs typeface="Arial" panose="020B0604020202020204" pitchFamily="34" charset="0"/>
              </a:rPr>
              <a:t>doLogin</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doLogout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doRegister</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goHome</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doSearch</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doView</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doAddCart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goCart</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doOrder</a:t>
            </a:r>
            <a:r>
              <a:rPr lang="it-IT" sz="2400" dirty="0">
                <a:latin typeface="Arial" panose="020B0604020202020204" pitchFamily="34" charset="0"/>
                <a:cs typeface="Arial" panose="020B0604020202020204" pitchFamily="34" charset="0"/>
              </a:rPr>
              <a:t> </a:t>
            </a:r>
          </a:p>
          <a:p>
            <a:r>
              <a:rPr lang="it-IT" sz="2400" dirty="0" err="1">
                <a:latin typeface="Arial" panose="020B0604020202020204" pitchFamily="34" charset="0"/>
                <a:cs typeface="Arial" panose="020B0604020202020204" pitchFamily="34" charset="0"/>
              </a:rPr>
              <a:t>goOrders</a:t>
            </a:r>
            <a:endParaRPr lang="it-IT" sz="2400"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AC05103-3EEF-4BFC-A3AA-05F20842AEE4}"/>
              </a:ext>
            </a:extLst>
          </p:cNvPr>
          <p:cNvSpPr>
            <a:spLocks noGrp="1"/>
          </p:cNvSpPr>
          <p:nvPr>
            <p:ph type="sldNum" sz="quarter" idx="12"/>
          </p:nvPr>
        </p:nvSpPr>
        <p:spPr/>
        <p:txBody>
          <a:bodyPr/>
          <a:lstStyle/>
          <a:p>
            <a:fld id="{2496E117-2816-458B-861B-BD913AC898D8}" type="slidenum">
              <a:rPr lang="it-IT" smtClean="0"/>
              <a:t>25</a:t>
            </a:fld>
            <a:endParaRPr lang="it-IT"/>
          </a:p>
        </p:txBody>
      </p:sp>
    </p:spTree>
    <p:extLst>
      <p:ext uri="{BB962C8B-B14F-4D97-AF65-F5344CB8AC3E}">
        <p14:creationId xmlns:p14="http://schemas.microsoft.com/office/powerpoint/2010/main" val="3357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Exceptions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DatabaseException</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2503F83-8570-4F1B-9E4C-8CBDFA25F836}"/>
              </a:ext>
            </a:extLst>
          </p:cNvPr>
          <p:cNvSpPr>
            <a:spLocks noGrp="1"/>
          </p:cNvSpPr>
          <p:nvPr>
            <p:ph type="sldNum" sz="quarter" idx="12"/>
          </p:nvPr>
        </p:nvSpPr>
        <p:spPr/>
        <p:txBody>
          <a:bodyPr/>
          <a:lstStyle/>
          <a:p>
            <a:fld id="{2496E117-2816-458B-861B-BD913AC898D8}" type="slidenum">
              <a:rPr lang="it-IT" smtClean="0"/>
              <a:t>26</a:t>
            </a:fld>
            <a:endParaRPr lang="it-IT"/>
          </a:p>
        </p:txBody>
      </p:sp>
    </p:spTree>
    <p:extLst>
      <p:ext uri="{BB962C8B-B14F-4D97-AF65-F5344CB8AC3E}">
        <p14:creationId xmlns:p14="http://schemas.microsoft.com/office/powerpoint/2010/main" val="156621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Filtri</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QueryFilter</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124DE818-FD76-4D95-BC9F-E3BB51702110}"/>
              </a:ext>
            </a:extLst>
          </p:cNvPr>
          <p:cNvSpPr>
            <a:spLocks noGrp="1"/>
          </p:cNvSpPr>
          <p:nvPr>
            <p:ph type="sldNum" sz="quarter" idx="12"/>
          </p:nvPr>
        </p:nvSpPr>
        <p:spPr/>
        <p:txBody>
          <a:bodyPr/>
          <a:lstStyle/>
          <a:p>
            <a:fld id="{2496E117-2816-458B-861B-BD913AC898D8}" type="slidenum">
              <a:rPr lang="it-IT" smtClean="0"/>
              <a:t>27</a:t>
            </a:fld>
            <a:endParaRPr lang="it-IT"/>
          </a:p>
        </p:txBody>
      </p:sp>
    </p:spTree>
    <p:extLst>
      <p:ext uri="{BB962C8B-B14F-4D97-AF65-F5344CB8AC3E}">
        <p14:creationId xmlns:p14="http://schemas.microsoft.com/office/powerpoint/2010/main" val="1981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Utils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it-IT" dirty="0" err="1">
                <a:latin typeface="Arial" panose="020B0604020202020204" pitchFamily="34" charset="0"/>
                <a:cs typeface="Arial" panose="020B0604020202020204" pitchFamily="34" charset="0"/>
              </a:rPr>
              <a:t>AuthUtils</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DBConnectionProvider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TemplateEngineProvider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OrderUtils</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8449B7B2-D208-4071-A731-5E807F4CD7B0}"/>
              </a:ext>
            </a:extLst>
          </p:cNvPr>
          <p:cNvSpPr>
            <a:spLocks noGrp="1"/>
          </p:cNvSpPr>
          <p:nvPr>
            <p:ph type="sldNum" sz="quarter" idx="12"/>
          </p:nvPr>
        </p:nvSpPr>
        <p:spPr/>
        <p:txBody>
          <a:bodyPr/>
          <a:lstStyle/>
          <a:p>
            <a:fld id="{2496E117-2816-458B-861B-BD913AC898D8}" type="slidenum">
              <a:rPr lang="it-IT" smtClean="0"/>
              <a:t>28</a:t>
            </a:fld>
            <a:endParaRPr lang="it-IT"/>
          </a:p>
        </p:txBody>
      </p:sp>
    </p:spTree>
    <p:extLst>
      <p:ext uri="{BB962C8B-B14F-4D97-AF65-F5344CB8AC3E}">
        <p14:creationId xmlns:p14="http://schemas.microsoft.com/office/powerpoint/2010/main" val="677287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Views (Templates) </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login </a:t>
            </a:r>
          </a:p>
          <a:p>
            <a:r>
              <a:rPr lang="en-US" dirty="0">
                <a:latin typeface="Arial" panose="020B0604020202020204" pitchFamily="34" charset="0"/>
                <a:cs typeface="Arial" panose="020B0604020202020204" pitchFamily="34" charset="0"/>
              </a:rPr>
              <a:t>register </a:t>
            </a:r>
          </a:p>
          <a:p>
            <a:r>
              <a:rPr lang="en-US" dirty="0">
                <a:latin typeface="Arial" panose="020B0604020202020204" pitchFamily="34" charset="0"/>
                <a:cs typeface="Arial" panose="020B0604020202020204" pitchFamily="34" charset="0"/>
              </a:rPr>
              <a:t>home </a:t>
            </a:r>
          </a:p>
          <a:p>
            <a:r>
              <a:rPr lang="en-US" dirty="0">
                <a:latin typeface="Arial" panose="020B0604020202020204" pitchFamily="34" charset="0"/>
                <a:cs typeface="Arial" panose="020B0604020202020204" pitchFamily="34" charset="0"/>
              </a:rPr>
              <a:t>search </a:t>
            </a:r>
          </a:p>
          <a:p>
            <a:r>
              <a:rPr lang="en-US" dirty="0">
                <a:latin typeface="Arial" panose="020B0604020202020204" pitchFamily="34" charset="0"/>
                <a:cs typeface="Arial" panose="020B0604020202020204" pitchFamily="34" charset="0"/>
              </a:rPr>
              <a:t>cart </a:t>
            </a:r>
          </a:p>
          <a:p>
            <a:r>
              <a:rPr lang="en-US" dirty="0">
                <a:latin typeface="Arial" panose="020B0604020202020204" pitchFamily="34" charset="0"/>
                <a:cs typeface="Arial" panose="020B0604020202020204" pitchFamily="34" charset="0"/>
              </a:rPr>
              <a:t>orders</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1F27DC30-4DD0-4639-A390-651CB01259B4}"/>
              </a:ext>
            </a:extLst>
          </p:cNvPr>
          <p:cNvSpPr>
            <a:spLocks noGrp="1"/>
          </p:cNvSpPr>
          <p:nvPr>
            <p:ph type="sldNum" sz="quarter" idx="12"/>
          </p:nvPr>
        </p:nvSpPr>
        <p:spPr/>
        <p:txBody>
          <a:bodyPr/>
          <a:lstStyle/>
          <a:p>
            <a:fld id="{2496E117-2816-458B-861B-BD913AC898D8}" type="slidenum">
              <a:rPr lang="it-IT" smtClean="0"/>
              <a:t>29</a:t>
            </a:fld>
            <a:endParaRPr lang="it-IT"/>
          </a:p>
        </p:txBody>
      </p:sp>
    </p:spTree>
    <p:extLst>
      <p:ext uri="{BB962C8B-B14F-4D97-AF65-F5344CB8AC3E}">
        <p14:creationId xmlns:p14="http://schemas.microsoft.com/office/powerpoint/2010/main" val="325409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a:t>
            </a:r>
            <a:r>
              <a:rPr lang="it-IT" sz="3600" dirty="0">
                <a:latin typeface="Arial" panose="020B0604020202020204" pitchFamily="34" charset="0"/>
                <a:cs typeface="Arial" panose="020B0604020202020204" pitchFamily="34" charset="0"/>
              </a:rPr>
              <a:t>-</a:t>
            </a:r>
            <a:r>
              <a:rPr lang="it-IT" sz="4000" b="1" dirty="0">
                <a:latin typeface="Arial" panose="020B0604020202020204" pitchFamily="34" charset="0"/>
                <a:cs typeface="Arial" panose="020B0604020202020204" pitchFamily="34" charset="0"/>
              </a:rPr>
              <a:t> </a:t>
            </a:r>
            <a:r>
              <a:rPr lang="it-IT" sz="3600" i="0" u="none" strike="noStrike" dirty="0">
                <a:effectLst/>
                <a:latin typeface="Arial" panose="020B0604020202020204" pitchFamily="34" charset="0"/>
                <a:cs typeface="Arial" panose="020B0604020202020204" pitchFamily="34" charset="0"/>
              </a:rPr>
              <a:t>Versione HTML pura</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Un’applicazione di commercio elettronico consente all’utente di visualizzare un catalogo di prodotti venduti da diversi fornitori, inserire prodotti in un carrello della spesa e creare un ordine di acquisto a partire dal contenuto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D2FADCAC-E3EF-4E61-B2E1-9BFF7CFD6486}"/>
              </a:ext>
            </a:extLst>
          </p:cNvPr>
          <p:cNvSpPr>
            <a:spLocks noGrp="1"/>
          </p:cNvSpPr>
          <p:nvPr>
            <p:ph type="sldNum" sz="quarter" idx="12"/>
          </p:nvPr>
        </p:nvSpPr>
        <p:spPr/>
        <p:txBody>
          <a:bodyPr/>
          <a:lstStyle/>
          <a:p>
            <a:fld id="{2496E117-2816-458B-861B-BD913AC898D8}" type="slidenum">
              <a:rPr lang="it-IT" smtClean="0"/>
              <a:t>3</a:t>
            </a:fld>
            <a:endParaRPr lang="it-IT"/>
          </a:p>
        </p:txBody>
      </p:sp>
    </p:spTree>
    <p:extLst>
      <p:ext uri="{BB962C8B-B14F-4D97-AF65-F5344CB8AC3E}">
        <p14:creationId xmlns:p14="http://schemas.microsoft.com/office/powerpoint/2010/main" val="318267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lstStyle/>
          <a:p>
            <a:r>
              <a:rPr lang="it-IT" sz="3600" b="1" dirty="0">
                <a:latin typeface="Arial" panose="020B0604020202020204" pitchFamily="34" charset="0"/>
                <a:cs typeface="Arial" panose="020B0604020202020204" pitchFamily="34" charset="0"/>
              </a:rPr>
              <a:t>Componenti</a:t>
            </a:r>
            <a:r>
              <a:rPr lang="it-IT" sz="4000" b="1" dirty="0">
                <a:latin typeface="Hind"/>
              </a:rPr>
              <a:t> </a:t>
            </a:r>
            <a:r>
              <a:rPr lang="it-IT" sz="3600" dirty="0">
                <a:latin typeface="Arial" panose="020B0604020202020204" pitchFamily="34" charset="0"/>
                <a:cs typeface="Arial" panose="020B0604020202020204" pitchFamily="34" charset="0"/>
              </a:rPr>
              <a:t>–</a:t>
            </a:r>
            <a:r>
              <a:rPr lang="it-IT" sz="4000" dirty="0">
                <a:latin typeface="Hind"/>
              </a:rPr>
              <a:t> </a:t>
            </a:r>
            <a:r>
              <a:rPr lang="en-US" sz="3600" dirty="0">
                <a:latin typeface="Arial" panose="020B0604020202020204" pitchFamily="34" charset="0"/>
                <a:cs typeface="Arial" panose="020B0604020202020204" pitchFamily="34" charset="0"/>
              </a:rPr>
              <a:t>Views (Templates) </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partials: </a:t>
            </a:r>
          </a:p>
          <a:p>
            <a:pPr lvl="1"/>
            <a:r>
              <a:rPr lang="en-US" dirty="0">
                <a:latin typeface="Arial" panose="020B0604020202020204" pitchFamily="34" charset="0"/>
                <a:cs typeface="Arial" panose="020B0604020202020204" pitchFamily="34" charset="0"/>
              </a:rPr>
              <a:t>head </a:t>
            </a:r>
          </a:p>
          <a:p>
            <a:pPr lvl="1"/>
            <a:r>
              <a:rPr lang="en-US" dirty="0">
                <a:latin typeface="Arial" panose="020B0604020202020204" pitchFamily="34" charset="0"/>
                <a:cs typeface="Arial" panose="020B0604020202020204" pitchFamily="34" charset="0"/>
              </a:rPr>
              <a:t>header </a:t>
            </a:r>
          </a:p>
          <a:p>
            <a:pPr lvl="1"/>
            <a:r>
              <a:rPr lang="en-US" dirty="0" err="1">
                <a:latin typeface="Arial" panose="020B0604020202020204" pitchFamily="34" charset="0"/>
                <a:cs typeface="Arial" panose="020B0604020202020204" pitchFamily="34" charset="0"/>
              </a:rPr>
              <a:t>compressedItem</a:t>
            </a:r>
            <a:r>
              <a:rPr lang="en-US" dirty="0">
                <a:latin typeface="Arial" panose="020B0604020202020204" pitchFamily="34" charset="0"/>
                <a:cs typeface="Arial" panose="020B0604020202020204" pitchFamily="34" charset="0"/>
              </a:rPr>
              <a:t>  </a:t>
            </a:r>
          </a:p>
          <a:p>
            <a:pPr lvl="1"/>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rating </a:t>
            </a:r>
          </a:p>
          <a:p>
            <a:pPr lvl="1"/>
            <a:r>
              <a:rPr lang="en-US" dirty="0">
                <a:latin typeface="Arial" panose="020B0604020202020204" pitchFamily="34" charset="0"/>
                <a:cs typeface="Arial" panose="020B0604020202020204" pitchFamily="34" charset="0"/>
              </a:rPr>
              <a:t>error</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327102DD-C6FF-419C-A1F8-58FFCEC90E0C}"/>
              </a:ext>
            </a:extLst>
          </p:cNvPr>
          <p:cNvSpPr>
            <a:spLocks noGrp="1"/>
          </p:cNvSpPr>
          <p:nvPr>
            <p:ph type="sldNum" sz="quarter" idx="12"/>
          </p:nvPr>
        </p:nvSpPr>
        <p:spPr/>
        <p:txBody>
          <a:bodyPr/>
          <a:lstStyle/>
          <a:p>
            <a:fld id="{2496E117-2816-458B-861B-BD913AC898D8}" type="slidenum">
              <a:rPr lang="it-IT" smtClean="0"/>
              <a:t>30</a:t>
            </a:fld>
            <a:endParaRPr lang="it-IT"/>
          </a:p>
        </p:txBody>
      </p:sp>
    </p:spTree>
    <p:extLst>
      <p:ext uri="{BB962C8B-B14F-4D97-AF65-F5344CB8AC3E}">
        <p14:creationId xmlns:p14="http://schemas.microsoft.com/office/powerpoint/2010/main" val="1351367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600" b="1" dirty="0">
                <a:latin typeface="Arial" panose="020B0604020202020204" pitchFamily="34" charset="0"/>
                <a:cs typeface="Arial" panose="020B0604020202020204" pitchFamily="34" charset="0"/>
              </a:rPr>
              <a:t>Struttura dell’applicazione (IFML)</a:t>
            </a:r>
            <a:endParaRPr lang="it-IT" sz="3600" b="1" dirty="0"/>
          </a:p>
        </p:txBody>
      </p:sp>
      <p:pic>
        <p:nvPicPr>
          <p:cNvPr id="5" name="Segnaposto contenuto 4">
            <a:extLst>
              <a:ext uri="{FF2B5EF4-FFF2-40B4-BE49-F238E27FC236}">
                <a16:creationId xmlns:a16="http://schemas.microsoft.com/office/drawing/2014/main" id="{6D7D9AF2-C588-4828-966B-0FCBF2D310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09" b="14226"/>
          <a:stretch/>
        </p:blipFill>
        <p:spPr>
          <a:xfrm>
            <a:off x="506254" y="1690688"/>
            <a:ext cx="11179491" cy="4802187"/>
          </a:xfrm>
        </p:spPr>
      </p:pic>
      <p:sp>
        <p:nvSpPr>
          <p:cNvPr id="3" name="Segnaposto numero diapositiva 2">
            <a:extLst>
              <a:ext uri="{FF2B5EF4-FFF2-40B4-BE49-F238E27FC236}">
                <a16:creationId xmlns:a16="http://schemas.microsoft.com/office/drawing/2014/main" id="{A6C74F77-4464-4D57-B41D-06AF5855597D}"/>
              </a:ext>
            </a:extLst>
          </p:cNvPr>
          <p:cNvSpPr>
            <a:spLocks noGrp="1"/>
          </p:cNvSpPr>
          <p:nvPr>
            <p:ph type="sldNum" sz="quarter" idx="12"/>
          </p:nvPr>
        </p:nvSpPr>
        <p:spPr/>
        <p:txBody>
          <a:bodyPr/>
          <a:lstStyle/>
          <a:p>
            <a:fld id="{2496E117-2816-458B-861B-BD913AC898D8}" type="slidenum">
              <a:rPr lang="it-IT" smtClean="0"/>
              <a:t>31</a:t>
            </a:fld>
            <a:endParaRPr lang="it-IT"/>
          </a:p>
        </p:txBody>
      </p:sp>
    </p:spTree>
    <p:extLst>
      <p:ext uri="{BB962C8B-B14F-4D97-AF65-F5344CB8AC3E}">
        <p14:creationId xmlns:p14="http://schemas.microsoft.com/office/powerpoint/2010/main" val="143174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4339CD65-84E4-4CF6-AD6A-9A25CE21B304}"/>
              </a:ext>
            </a:extLst>
          </p:cNvPr>
          <p:cNvSpPr>
            <a:spLocks noGrp="1"/>
          </p:cNvSpPr>
          <p:nvPr>
            <p:ph type="sldNum" sz="quarter" idx="12"/>
          </p:nvPr>
        </p:nvSpPr>
        <p:spPr/>
        <p:txBody>
          <a:bodyPr/>
          <a:lstStyle/>
          <a:p>
            <a:fld id="{2496E117-2816-458B-861B-BD913AC898D8}" type="slidenum">
              <a:rPr lang="it-IT" smtClean="0"/>
              <a:t>32</a:t>
            </a:fld>
            <a:endParaRPr lang="it-IT"/>
          </a:p>
        </p:txBody>
      </p:sp>
    </p:spTree>
    <p:extLst>
      <p:ext uri="{BB962C8B-B14F-4D97-AF65-F5344CB8AC3E}">
        <p14:creationId xmlns:p14="http://schemas.microsoft.com/office/powerpoint/2010/main" val="1659880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CFF5D6FB-CB51-46F3-AAEE-0931F55C4C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a:stretch/>
        </p:blipFill>
        <p:spPr>
          <a:xfrm>
            <a:off x="1776000" y="2037145"/>
            <a:ext cx="8640000" cy="3545463"/>
          </a:xfrm>
        </p:spPr>
      </p:pic>
      <p:sp>
        <p:nvSpPr>
          <p:cNvPr id="3" name="Segnaposto numero diapositiva 2">
            <a:extLst>
              <a:ext uri="{FF2B5EF4-FFF2-40B4-BE49-F238E27FC236}">
                <a16:creationId xmlns:a16="http://schemas.microsoft.com/office/drawing/2014/main" id="{359872DA-3F25-422B-BE76-344BC95DEBE5}"/>
              </a:ext>
            </a:extLst>
          </p:cNvPr>
          <p:cNvSpPr>
            <a:spLocks noGrp="1"/>
          </p:cNvSpPr>
          <p:nvPr>
            <p:ph type="sldNum" sz="quarter" idx="12"/>
          </p:nvPr>
        </p:nvSpPr>
        <p:spPr/>
        <p:txBody>
          <a:bodyPr/>
          <a:lstStyle/>
          <a:p>
            <a:fld id="{2496E117-2816-458B-861B-BD913AC898D8}" type="slidenum">
              <a:rPr lang="it-IT" smtClean="0"/>
              <a:t>33</a:t>
            </a:fld>
            <a:endParaRPr lang="it-IT"/>
          </a:p>
        </p:txBody>
      </p:sp>
    </p:spTree>
    <p:extLst>
      <p:ext uri="{BB962C8B-B14F-4D97-AF65-F5344CB8AC3E}">
        <p14:creationId xmlns:p14="http://schemas.microsoft.com/office/powerpoint/2010/main" val="1640189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824BE35F-0066-485C-87CA-0032EF14E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05" b="39573"/>
          <a:stretch/>
        </p:blipFill>
        <p:spPr>
          <a:xfrm>
            <a:off x="1776000" y="1451074"/>
            <a:ext cx="8640000" cy="4896126"/>
          </a:xfrm>
        </p:spPr>
      </p:pic>
      <p:sp>
        <p:nvSpPr>
          <p:cNvPr id="3" name="Segnaposto numero diapositiva 2">
            <a:extLst>
              <a:ext uri="{FF2B5EF4-FFF2-40B4-BE49-F238E27FC236}">
                <a16:creationId xmlns:a16="http://schemas.microsoft.com/office/drawing/2014/main" id="{C5BCEBF6-819A-4017-A486-551CAE419E0A}"/>
              </a:ext>
            </a:extLst>
          </p:cNvPr>
          <p:cNvSpPr>
            <a:spLocks noGrp="1"/>
          </p:cNvSpPr>
          <p:nvPr>
            <p:ph type="sldNum" sz="quarter" idx="12"/>
          </p:nvPr>
        </p:nvSpPr>
        <p:spPr/>
        <p:txBody>
          <a:bodyPr/>
          <a:lstStyle/>
          <a:p>
            <a:fld id="{2496E117-2816-458B-861B-BD913AC898D8}" type="slidenum">
              <a:rPr lang="it-IT" smtClean="0"/>
              <a:t>34</a:t>
            </a:fld>
            <a:endParaRPr lang="it-IT"/>
          </a:p>
        </p:txBody>
      </p:sp>
    </p:spTree>
    <p:extLst>
      <p:ext uri="{BB962C8B-B14F-4D97-AF65-F5344CB8AC3E}">
        <p14:creationId xmlns:p14="http://schemas.microsoft.com/office/powerpoint/2010/main" val="273818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7" name="Segnaposto contenuto 6">
            <a:extLst>
              <a:ext uri="{FF2B5EF4-FFF2-40B4-BE49-F238E27FC236}">
                <a16:creationId xmlns:a16="http://schemas.microsoft.com/office/drawing/2014/main" id="{D77FA63F-8D9D-427E-99CF-F429EF320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939"/>
          <a:stretch/>
        </p:blipFill>
        <p:spPr>
          <a:xfrm>
            <a:off x="1776000" y="2232838"/>
            <a:ext cx="8640000" cy="3415787"/>
          </a:xfrm>
        </p:spPr>
      </p:pic>
      <p:sp>
        <p:nvSpPr>
          <p:cNvPr id="3" name="Segnaposto numero diapositiva 2">
            <a:extLst>
              <a:ext uri="{FF2B5EF4-FFF2-40B4-BE49-F238E27FC236}">
                <a16:creationId xmlns:a16="http://schemas.microsoft.com/office/drawing/2014/main" id="{E7516A31-0A5C-4CFA-BA2F-C76CF31B5D4D}"/>
              </a:ext>
            </a:extLst>
          </p:cNvPr>
          <p:cNvSpPr>
            <a:spLocks noGrp="1"/>
          </p:cNvSpPr>
          <p:nvPr>
            <p:ph type="sldNum" sz="quarter" idx="12"/>
          </p:nvPr>
        </p:nvSpPr>
        <p:spPr/>
        <p:txBody>
          <a:bodyPr/>
          <a:lstStyle/>
          <a:p>
            <a:fld id="{2496E117-2816-458B-861B-BD913AC898D8}" type="slidenum">
              <a:rPr lang="it-IT" smtClean="0"/>
              <a:t>35</a:t>
            </a:fld>
            <a:endParaRPr lang="it-IT"/>
          </a:p>
        </p:txBody>
      </p:sp>
    </p:spTree>
    <p:extLst>
      <p:ext uri="{BB962C8B-B14F-4D97-AF65-F5344CB8AC3E}">
        <p14:creationId xmlns:p14="http://schemas.microsoft.com/office/powerpoint/2010/main" val="1218970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6" name="Segnaposto contenuto 5">
            <a:extLst>
              <a:ext uri="{FF2B5EF4-FFF2-40B4-BE49-F238E27FC236}">
                <a16:creationId xmlns:a16="http://schemas.microsoft.com/office/drawing/2014/main" id="{A9E49BD7-EC8A-4DCA-B500-5BDDC0E1C6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6"/>
          <a:stretch/>
        </p:blipFill>
        <p:spPr>
          <a:xfrm>
            <a:off x="2496000" y="1448278"/>
            <a:ext cx="7200000" cy="5044597"/>
          </a:xfrm>
        </p:spPr>
      </p:pic>
      <p:sp>
        <p:nvSpPr>
          <p:cNvPr id="3" name="Segnaposto numero diapositiva 2">
            <a:extLst>
              <a:ext uri="{FF2B5EF4-FFF2-40B4-BE49-F238E27FC236}">
                <a16:creationId xmlns:a16="http://schemas.microsoft.com/office/drawing/2014/main" id="{30913C10-72EC-4655-ABB3-E51B6F0A86F7}"/>
              </a:ext>
            </a:extLst>
          </p:cNvPr>
          <p:cNvSpPr>
            <a:spLocks noGrp="1"/>
          </p:cNvSpPr>
          <p:nvPr>
            <p:ph type="sldNum" sz="quarter" idx="12"/>
          </p:nvPr>
        </p:nvSpPr>
        <p:spPr/>
        <p:txBody>
          <a:bodyPr/>
          <a:lstStyle/>
          <a:p>
            <a:fld id="{2496E117-2816-458B-861B-BD913AC898D8}" type="slidenum">
              <a:rPr lang="it-IT" smtClean="0"/>
              <a:t>36</a:t>
            </a:fld>
            <a:endParaRPr lang="it-IT"/>
          </a:p>
        </p:txBody>
      </p:sp>
    </p:spTree>
    <p:extLst>
      <p:ext uri="{BB962C8B-B14F-4D97-AF65-F5344CB8AC3E}">
        <p14:creationId xmlns:p14="http://schemas.microsoft.com/office/powerpoint/2010/main" val="3922539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EF58E3CA-FBB3-4B29-8D3D-1A35C3DFA39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769" b="47790"/>
          <a:stretch/>
        </p:blipFill>
        <p:spPr>
          <a:xfrm>
            <a:off x="1775449" y="1528643"/>
            <a:ext cx="8641102" cy="4747207"/>
          </a:xfrm>
        </p:spPr>
      </p:pic>
      <p:sp>
        <p:nvSpPr>
          <p:cNvPr id="3" name="Segnaposto numero diapositiva 2">
            <a:extLst>
              <a:ext uri="{FF2B5EF4-FFF2-40B4-BE49-F238E27FC236}">
                <a16:creationId xmlns:a16="http://schemas.microsoft.com/office/drawing/2014/main" id="{D0653EF3-7C5F-4D69-892A-2B5C4FBCBDCD}"/>
              </a:ext>
            </a:extLst>
          </p:cNvPr>
          <p:cNvSpPr>
            <a:spLocks noGrp="1"/>
          </p:cNvSpPr>
          <p:nvPr>
            <p:ph type="sldNum" sz="quarter" idx="12"/>
          </p:nvPr>
        </p:nvSpPr>
        <p:spPr/>
        <p:txBody>
          <a:bodyPr/>
          <a:lstStyle/>
          <a:p>
            <a:fld id="{2496E117-2816-458B-861B-BD913AC898D8}" type="slidenum">
              <a:rPr lang="it-IT" smtClean="0"/>
              <a:t>37</a:t>
            </a:fld>
            <a:endParaRPr lang="it-IT"/>
          </a:p>
        </p:txBody>
      </p:sp>
    </p:spTree>
    <p:extLst>
      <p:ext uri="{BB962C8B-B14F-4D97-AF65-F5344CB8AC3E}">
        <p14:creationId xmlns:p14="http://schemas.microsoft.com/office/powerpoint/2010/main" val="3313776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F071B9EB-4315-4B7F-8C50-3A9829E806D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11"/>
          <a:stretch/>
        </p:blipFill>
        <p:spPr>
          <a:xfrm>
            <a:off x="1857830" y="1828032"/>
            <a:ext cx="8640000" cy="4664843"/>
          </a:xfrm>
        </p:spPr>
      </p:pic>
      <p:sp>
        <p:nvSpPr>
          <p:cNvPr id="3" name="Segnaposto numero diapositiva 2">
            <a:extLst>
              <a:ext uri="{FF2B5EF4-FFF2-40B4-BE49-F238E27FC236}">
                <a16:creationId xmlns:a16="http://schemas.microsoft.com/office/drawing/2014/main" id="{8F82A069-A70C-4B01-8B74-429708B6FC62}"/>
              </a:ext>
            </a:extLst>
          </p:cNvPr>
          <p:cNvSpPr>
            <a:spLocks noGrp="1"/>
          </p:cNvSpPr>
          <p:nvPr>
            <p:ph type="sldNum" sz="quarter" idx="12"/>
          </p:nvPr>
        </p:nvSpPr>
        <p:spPr/>
        <p:txBody>
          <a:bodyPr/>
          <a:lstStyle/>
          <a:p>
            <a:fld id="{2496E117-2816-458B-861B-BD913AC898D8}" type="slidenum">
              <a:rPr lang="it-IT" smtClean="0"/>
              <a:t>38</a:t>
            </a:fld>
            <a:endParaRPr lang="it-IT"/>
          </a:p>
        </p:txBody>
      </p:sp>
    </p:spTree>
    <p:extLst>
      <p:ext uri="{BB962C8B-B14F-4D97-AF65-F5344CB8AC3E}">
        <p14:creationId xmlns:p14="http://schemas.microsoft.com/office/powerpoint/2010/main" val="3598464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FAA639DD-89FF-44D5-9730-3E1ED935310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31" b="59987"/>
          <a:stretch/>
        </p:blipFill>
        <p:spPr>
          <a:xfrm>
            <a:off x="1776000" y="2343479"/>
            <a:ext cx="8640000" cy="2171041"/>
          </a:xfrm>
        </p:spPr>
      </p:pic>
      <p:sp>
        <p:nvSpPr>
          <p:cNvPr id="3" name="Segnaposto numero diapositiva 2">
            <a:extLst>
              <a:ext uri="{FF2B5EF4-FFF2-40B4-BE49-F238E27FC236}">
                <a16:creationId xmlns:a16="http://schemas.microsoft.com/office/drawing/2014/main" id="{F48CAC9F-A1DA-4366-9E7D-006DA585C4A2}"/>
              </a:ext>
            </a:extLst>
          </p:cNvPr>
          <p:cNvSpPr>
            <a:spLocks noGrp="1"/>
          </p:cNvSpPr>
          <p:nvPr>
            <p:ph type="sldNum" sz="quarter" idx="12"/>
          </p:nvPr>
        </p:nvSpPr>
        <p:spPr/>
        <p:txBody>
          <a:bodyPr/>
          <a:lstStyle/>
          <a:p>
            <a:fld id="{2496E117-2816-458B-861B-BD913AC898D8}" type="slidenum">
              <a:rPr lang="it-IT" smtClean="0"/>
              <a:t>39</a:t>
            </a:fld>
            <a:endParaRPr lang="it-IT"/>
          </a:p>
        </p:txBody>
      </p:sp>
    </p:spTree>
    <p:extLst>
      <p:ext uri="{BB962C8B-B14F-4D97-AF65-F5344CB8AC3E}">
        <p14:creationId xmlns:p14="http://schemas.microsoft.com/office/powerpoint/2010/main" val="302559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lnSpcReduction="10000"/>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selezionare mediante un click un elemento dell'elenco e visualizzare nella stessa pagina i dati completi e l’elenco dei fornitori che lo vendono (questa azione rende l’articolo “visualizzato”).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3400" b="0" dirty="0">
              <a:effectLst/>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FD7B8B16-B0F4-4E55-BFFC-664355125F78}"/>
              </a:ext>
            </a:extLst>
          </p:cNvPr>
          <p:cNvSpPr>
            <a:spLocks noGrp="1"/>
          </p:cNvSpPr>
          <p:nvPr>
            <p:ph type="sldNum" sz="quarter" idx="12"/>
          </p:nvPr>
        </p:nvSpPr>
        <p:spPr/>
        <p:txBody>
          <a:bodyPr/>
          <a:lstStyle/>
          <a:p>
            <a:fld id="{2496E117-2816-458B-861B-BD913AC898D8}" type="slidenum">
              <a:rPr lang="it-IT" smtClean="0"/>
              <a:t>4</a:t>
            </a:fld>
            <a:endParaRPr lang="it-IT"/>
          </a:p>
        </p:txBody>
      </p:sp>
    </p:spTree>
    <p:extLst>
      <p:ext uri="{BB962C8B-B14F-4D97-AF65-F5344CB8AC3E}">
        <p14:creationId xmlns:p14="http://schemas.microsoft.com/office/powerpoint/2010/main" val="150602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3CB3EF6B-9BD6-44EA-9B9E-A6ECF5F72C3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707"/>
          <a:stretch/>
        </p:blipFill>
        <p:spPr>
          <a:xfrm>
            <a:off x="247095" y="1634978"/>
            <a:ext cx="11697809" cy="4857897"/>
          </a:xfrm>
        </p:spPr>
      </p:pic>
      <p:sp>
        <p:nvSpPr>
          <p:cNvPr id="3" name="Segnaposto numero diapositiva 2">
            <a:extLst>
              <a:ext uri="{FF2B5EF4-FFF2-40B4-BE49-F238E27FC236}">
                <a16:creationId xmlns:a16="http://schemas.microsoft.com/office/drawing/2014/main" id="{D7F14675-814B-42F4-BA5C-C8068310A94A}"/>
              </a:ext>
            </a:extLst>
          </p:cNvPr>
          <p:cNvSpPr>
            <a:spLocks noGrp="1"/>
          </p:cNvSpPr>
          <p:nvPr>
            <p:ph type="sldNum" sz="quarter" idx="12"/>
          </p:nvPr>
        </p:nvSpPr>
        <p:spPr/>
        <p:txBody>
          <a:bodyPr/>
          <a:lstStyle/>
          <a:p>
            <a:fld id="{2496E117-2816-458B-861B-BD913AC898D8}" type="slidenum">
              <a:rPr lang="it-IT" smtClean="0"/>
              <a:t>40</a:t>
            </a:fld>
            <a:endParaRPr lang="it-IT"/>
          </a:p>
        </p:txBody>
      </p:sp>
    </p:spTree>
    <p:extLst>
      <p:ext uri="{BB962C8B-B14F-4D97-AF65-F5344CB8AC3E}">
        <p14:creationId xmlns:p14="http://schemas.microsoft.com/office/powerpoint/2010/main" val="8359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F50A950D-6226-4C7E-A224-7F2FC9B4C471}"/>
              </a:ext>
            </a:extLst>
          </p:cNvPr>
          <p:cNvSpPr>
            <a:spLocks noGrp="1"/>
          </p:cNvSpPr>
          <p:nvPr>
            <p:ph type="sldNum" sz="quarter" idx="12"/>
          </p:nvPr>
        </p:nvSpPr>
        <p:spPr/>
        <p:txBody>
          <a:bodyPr/>
          <a:lstStyle/>
          <a:p>
            <a:fld id="{2496E117-2816-458B-861B-BD913AC898D8}" type="slidenum">
              <a:rPr lang="it-IT" smtClean="0"/>
              <a:t>41</a:t>
            </a:fld>
            <a:endParaRPr lang="it-IT"/>
          </a:p>
        </p:txBody>
      </p:sp>
    </p:spTree>
    <p:extLst>
      <p:ext uri="{BB962C8B-B14F-4D97-AF65-F5344CB8AC3E}">
        <p14:creationId xmlns:p14="http://schemas.microsoft.com/office/powerpoint/2010/main" val="174558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4405CB55-07AB-4CA4-B39C-6ECBB3F2E882}"/>
              </a:ext>
            </a:extLst>
          </p:cNvPr>
          <p:cNvSpPr>
            <a:spLocks noGrp="1"/>
          </p:cNvSpPr>
          <p:nvPr>
            <p:ph type="sldNum" sz="quarter" idx="12"/>
          </p:nvPr>
        </p:nvSpPr>
        <p:spPr/>
        <p:txBody>
          <a:bodyPr/>
          <a:lstStyle/>
          <a:p>
            <a:fld id="{2496E117-2816-458B-861B-BD913AC898D8}" type="slidenum">
              <a:rPr lang="it-IT" smtClean="0"/>
              <a:t>42</a:t>
            </a:fld>
            <a:endParaRPr lang="it-IT"/>
          </a:p>
        </p:txBody>
      </p:sp>
    </p:spTree>
    <p:extLst>
      <p:ext uri="{BB962C8B-B14F-4D97-AF65-F5344CB8AC3E}">
        <p14:creationId xmlns:p14="http://schemas.microsoft.com/office/powerpoint/2010/main" val="1749197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3612D003-4C13-4AD2-9FA2-3A6C1358A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06"/>
          <a:stretch/>
        </p:blipFill>
        <p:spPr>
          <a:xfrm>
            <a:off x="3633787" y="2232837"/>
            <a:ext cx="4924425" cy="2938924"/>
          </a:xfrm>
        </p:spPr>
      </p:pic>
      <p:sp>
        <p:nvSpPr>
          <p:cNvPr id="3" name="Segnaposto numero diapositiva 2">
            <a:extLst>
              <a:ext uri="{FF2B5EF4-FFF2-40B4-BE49-F238E27FC236}">
                <a16:creationId xmlns:a16="http://schemas.microsoft.com/office/drawing/2014/main" id="{22A26079-13FF-4EF8-AB41-D730F2A6F856}"/>
              </a:ext>
            </a:extLst>
          </p:cNvPr>
          <p:cNvSpPr>
            <a:spLocks noGrp="1"/>
          </p:cNvSpPr>
          <p:nvPr>
            <p:ph type="sldNum" sz="quarter" idx="12"/>
          </p:nvPr>
        </p:nvSpPr>
        <p:spPr/>
        <p:txBody>
          <a:bodyPr/>
          <a:lstStyle/>
          <a:p>
            <a:fld id="{2496E117-2816-458B-861B-BD913AC898D8}" type="slidenum">
              <a:rPr lang="it-IT" smtClean="0"/>
              <a:t>43</a:t>
            </a:fld>
            <a:endParaRPr lang="it-IT"/>
          </a:p>
        </p:txBody>
      </p:sp>
    </p:spTree>
    <p:extLst>
      <p:ext uri="{BB962C8B-B14F-4D97-AF65-F5344CB8AC3E}">
        <p14:creationId xmlns:p14="http://schemas.microsoft.com/office/powerpoint/2010/main" val="3315765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35026" y="0"/>
            <a:ext cx="5956974" cy="6858000"/>
          </a:xfrm>
          <a:prstGeom prst="rect">
            <a:avLst/>
          </a:prstGeom>
        </p:spPr>
      </p:pic>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0" y="2392784"/>
            <a:ext cx="623502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0" y="3502699"/>
            <a:ext cx="6235026"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JAVASCRIPT</a:t>
            </a: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2020/2021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- 10623060 - 910488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- 10600069 - 907435</a:t>
            </a:r>
            <a:endParaRPr lang="it-IT" i="1" dirty="0">
              <a:latin typeface="Arial" panose="020B0604020202020204" pitchFamily="34" charset="0"/>
              <a:cs typeface="Arial" panose="020B0604020202020204" pitchFamily="34" charset="0"/>
            </a:endParaRPr>
          </a:p>
        </p:txBody>
      </p:sp>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12" y="401987"/>
            <a:ext cx="4736601" cy="2240284"/>
          </a:xfrm>
          <a:prstGeom prst="rect">
            <a:avLst/>
          </a:prstGeom>
        </p:spPr>
      </p:pic>
      <p:sp>
        <p:nvSpPr>
          <p:cNvPr id="4" name="Segnaposto numero diapositiva 3">
            <a:extLst>
              <a:ext uri="{FF2B5EF4-FFF2-40B4-BE49-F238E27FC236}">
                <a16:creationId xmlns:a16="http://schemas.microsoft.com/office/drawing/2014/main" id="{229BFC5D-6E94-42D9-95C6-8E68E10C17A0}"/>
              </a:ext>
            </a:extLst>
          </p:cNvPr>
          <p:cNvSpPr>
            <a:spLocks noGrp="1"/>
          </p:cNvSpPr>
          <p:nvPr>
            <p:ph type="sldNum" sz="quarter" idx="12"/>
          </p:nvPr>
        </p:nvSpPr>
        <p:spPr/>
        <p:txBody>
          <a:bodyPr/>
          <a:lstStyle/>
          <a:p>
            <a:fld id="{2496E117-2816-458B-861B-BD913AC898D8}" type="slidenum">
              <a:rPr lang="it-IT" smtClean="0"/>
              <a:t>44</a:t>
            </a:fld>
            <a:endParaRPr lang="it-IT"/>
          </a:p>
        </p:txBody>
      </p:sp>
    </p:spTree>
    <p:extLst>
      <p:ext uri="{BB962C8B-B14F-4D97-AF65-F5344CB8AC3E}">
        <p14:creationId xmlns:p14="http://schemas.microsoft.com/office/powerpoint/2010/main" val="3002130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a:t>
            </a:r>
            <a:r>
              <a:rPr lang="it-IT" sz="3200" b="1" dirty="0">
                <a:latin typeface="Arial" panose="020B0604020202020204" pitchFamily="34" charset="0"/>
                <a:cs typeface="Arial" panose="020B0604020202020204" pitchFamily="34" charset="0"/>
              </a:rPr>
              <a:t> del progetto - </a:t>
            </a:r>
            <a:r>
              <a:rPr lang="it-IT" sz="3200" i="0" u="none" strike="noStrike" dirty="0">
                <a:effectLst/>
                <a:latin typeface="Arial" panose="020B0604020202020204" pitchFamily="34" charset="0"/>
                <a:cs typeface="Arial" panose="020B0604020202020204" pitchFamily="34" charset="0"/>
              </a:rPr>
              <a:t>Versione con JavaScript</a:t>
            </a:r>
            <a:endParaRPr lang="it-IT" sz="32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4"/>
            <a:ext cx="10515600" cy="4667251"/>
          </a:xfrm>
        </p:spPr>
        <p:txBody>
          <a:bodyPr>
            <a:normAutofit/>
          </a:bodyPr>
          <a:lstStyle/>
          <a:p>
            <a:pPr marL="0" indent="0" algn="just">
              <a:lnSpc>
                <a:spcPct val="115000"/>
              </a:lnSpc>
              <a:spcAft>
                <a:spcPts val="1000"/>
              </a:spcAft>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Si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realizzi un’applicazione client server web che modifica le specifiche precedenti come segue:</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dell’utente, l’intera applicazione è realizzata con un’unica pagina.</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Ogni interazione dell’utente è gestita senza ricaricare </a:t>
            </a:r>
            <a:r>
              <a:rPr lang="it-IT"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completamente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 pagina, ma produce l’invocazione asincrona del server e l’eventuale modifica del contenuto da aggiornare a seguito dell’evento.</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L’applicazione memorizza il contenuto del carrello a lato client.</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3AF7B91E-FA5E-4D9F-83E5-2055D704DF04}"/>
              </a:ext>
            </a:extLst>
          </p:cNvPr>
          <p:cNvSpPr>
            <a:spLocks noGrp="1"/>
          </p:cNvSpPr>
          <p:nvPr>
            <p:ph type="sldNum" sz="quarter" idx="12"/>
          </p:nvPr>
        </p:nvSpPr>
        <p:spPr/>
        <p:txBody>
          <a:bodyPr/>
          <a:lstStyle/>
          <a:p>
            <a:fld id="{2496E117-2816-458B-861B-BD913AC898D8}" type="slidenum">
              <a:rPr lang="it-IT" smtClean="0"/>
              <a:t>45</a:t>
            </a:fld>
            <a:endParaRPr lang="it-IT"/>
          </a:p>
        </p:txBody>
      </p:sp>
    </p:spTree>
    <p:extLst>
      <p:ext uri="{BB962C8B-B14F-4D97-AF65-F5344CB8AC3E}">
        <p14:creationId xmlns:p14="http://schemas.microsoft.com/office/powerpoint/2010/main" val="1246041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a:latin typeface="Arial" panose="020B0604020202020204" pitchFamily="34" charset="0"/>
                <a:cs typeface="Arial" panose="020B0604020202020204" pitchFamily="34" charset="0"/>
              </a:rPr>
              <a:t>Librerie gestione j</a:t>
            </a:r>
            <a:r>
              <a:rPr lang="it-IT">
                <a:latin typeface="Arial" panose="020B0604020202020204" pitchFamily="34" charset="0"/>
                <a:cs typeface="Arial" panose="020B0604020202020204" pitchFamily="34" charset="0"/>
              </a:rPr>
              <a:t>son</a:t>
            </a:r>
            <a:r>
              <a:rPr lang="it-IT" dirty="0">
                <a:latin typeface="Arial" panose="020B0604020202020204" pitchFamily="34" charset="0"/>
                <a:cs typeface="Arial" panose="020B0604020202020204" pitchFamily="34" charset="0"/>
              </a:rPr>
              <a:t>: GSON</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Client Side: JavaScript</a:t>
            </a:r>
          </a:p>
        </p:txBody>
      </p:sp>
      <p:sp>
        <p:nvSpPr>
          <p:cNvPr id="4" name="Segnaposto numero diapositiva 3">
            <a:extLst>
              <a:ext uri="{FF2B5EF4-FFF2-40B4-BE49-F238E27FC236}">
                <a16:creationId xmlns:a16="http://schemas.microsoft.com/office/drawing/2014/main" id="{5156D562-49F1-4F58-A5C4-6A23BE33F91B}"/>
              </a:ext>
            </a:extLst>
          </p:cNvPr>
          <p:cNvSpPr>
            <a:spLocks noGrp="1"/>
          </p:cNvSpPr>
          <p:nvPr>
            <p:ph type="sldNum" sz="quarter" idx="12"/>
          </p:nvPr>
        </p:nvSpPr>
        <p:spPr/>
        <p:txBody>
          <a:bodyPr/>
          <a:lstStyle/>
          <a:p>
            <a:fld id="{2496E117-2816-458B-861B-BD913AC898D8}" type="slidenum">
              <a:rPr lang="it-IT" smtClean="0"/>
              <a:t>46</a:t>
            </a:fld>
            <a:endParaRPr lang="it-IT"/>
          </a:p>
        </p:txBody>
      </p:sp>
    </p:spTree>
    <p:extLst>
      <p:ext uri="{BB962C8B-B14F-4D97-AF65-F5344CB8AC3E}">
        <p14:creationId xmlns:p14="http://schemas.microsoft.com/office/powerpoint/2010/main" val="23844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b="0" i="0" dirty="0">
                <a:effectLst/>
                <a:latin typeface="Segoe UI" panose="020B0502040204020203" pitchFamily="34" charset="0"/>
              </a:rPr>
              <a:t>Le eccezioni generate da query al database sono intercettate dai DAO e convertite in </a:t>
            </a:r>
            <a:r>
              <a:rPr lang="it-IT" b="0" i="0" dirty="0" err="1">
                <a:effectLst/>
                <a:latin typeface="Segoe UI" panose="020B0502040204020203" pitchFamily="34" charset="0"/>
              </a:rPr>
              <a:t>DatabaseException</a:t>
            </a:r>
            <a:r>
              <a:rPr lang="it-IT" b="0" i="0" dirty="0">
                <a:effectLst/>
                <a:latin typeface="Segoe UI" panose="020B0502040204020203" pitchFamily="34" charset="0"/>
              </a:rPr>
              <a:t>, che vengono catturate dalla </a:t>
            </a:r>
            <a:r>
              <a:rPr lang="it-IT" b="0" i="0" dirty="0" err="1">
                <a:effectLst/>
                <a:latin typeface="Segoe UI" panose="020B0502040204020203" pitchFamily="34" charset="0"/>
              </a:rPr>
              <a:t>servlet</a:t>
            </a:r>
            <a:r>
              <a:rPr lang="it-IT" b="0" i="0" dirty="0">
                <a:effectLst/>
                <a:latin typeface="Segoe UI" panose="020B0502040204020203" pitchFamily="34" charset="0"/>
              </a:rPr>
              <a:t> chiamante. Gli errori rappresentati da queste, insieme al resto delle eccezioni, vengono gestiti rispondendo al Client con il codice di errore corrispondente e un messaggio descrittivo.</a:t>
            </a:r>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CF3B323-833A-404F-A385-BAD5C06BD748}"/>
              </a:ext>
            </a:extLst>
          </p:cNvPr>
          <p:cNvSpPr>
            <a:spLocks noGrp="1"/>
          </p:cNvSpPr>
          <p:nvPr>
            <p:ph type="sldNum" sz="quarter" idx="12"/>
          </p:nvPr>
        </p:nvSpPr>
        <p:spPr/>
        <p:txBody>
          <a:bodyPr/>
          <a:lstStyle/>
          <a:p>
            <a:fld id="{2496E117-2816-458B-861B-BD913AC898D8}" type="slidenum">
              <a:rPr lang="it-IT" smtClean="0"/>
              <a:t>47</a:t>
            </a:fld>
            <a:endParaRPr lang="it-IT"/>
          </a:p>
        </p:txBody>
      </p:sp>
    </p:spTree>
    <p:extLst>
      <p:ext uri="{BB962C8B-B14F-4D97-AF65-F5344CB8AC3E}">
        <p14:creationId xmlns:p14="http://schemas.microsoft.com/office/powerpoint/2010/main" val="636510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Il client si occupa di notificare all’utente l’errore ricostruendo la pagina e inserendo nell’apposito spazio (</a:t>
            </a:r>
            <a:r>
              <a:rPr lang="it-IT" dirty="0" err="1">
                <a:latin typeface="Arial" panose="020B0604020202020204" pitchFamily="34" charset="0"/>
                <a:cs typeface="Arial" panose="020B0604020202020204" pitchFamily="34" charset="0"/>
              </a:rPr>
              <a:t>errorContainer</a:t>
            </a:r>
            <a:r>
              <a:rPr lang="it-IT" dirty="0">
                <a:latin typeface="Arial" panose="020B0604020202020204" pitchFamily="34" charset="0"/>
                <a:cs typeface="Arial" panose="020B0604020202020204" pitchFamily="34" charset="0"/>
              </a:rPr>
              <a:t>) il messaggio ricevuto dal server.</a:t>
            </a:r>
          </a:p>
        </p:txBody>
      </p:sp>
      <p:sp>
        <p:nvSpPr>
          <p:cNvPr id="4" name="Segnaposto numero diapositiva 3">
            <a:extLst>
              <a:ext uri="{FF2B5EF4-FFF2-40B4-BE49-F238E27FC236}">
                <a16:creationId xmlns:a16="http://schemas.microsoft.com/office/drawing/2014/main" id="{9CF3B323-833A-404F-A385-BAD5C06BD748}"/>
              </a:ext>
            </a:extLst>
          </p:cNvPr>
          <p:cNvSpPr>
            <a:spLocks noGrp="1"/>
          </p:cNvSpPr>
          <p:nvPr>
            <p:ph type="sldNum" sz="quarter" idx="12"/>
          </p:nvPr>
        </p:nvSpPr>
        <p:spPr/>
        <p:txBody>
          <a:bodyPr/>
          <a:lstStyle/>
          <a:p>
            <a:fld id="{2496E117-2816-458B-861B-BD913AC898D8}" type="slidenum">
              <a:rPr lang="it-IT" smtClean="0"/>
              <a:t>48</a:t>
            </a:fld>
            <a:endParaRPr lang="it-IT"/>
          </a:p>
        </p:txBody>
      </p:sp>
    </p:spTree>
    <p:extLst>
      <p:ext uri="{BB962C8B-B14F-4D97-AF65-F5344CB8AC3E}">
        <p14:creationId xmlns:p14="http://schemas.microsoft.com/office/powerpoint/2010/main" val="154878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implementare un filtro per evitare la ripetizione di vari controlli all’interno delle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a:t>
            </a:r>
          </a:p>
          <a:p>
            <a:pPr marL="0" indent="0">
              <a:buNone/>
            </a:pPr>
            <a:r>
              <a:rPr lang="it-IT" dirty="0">
                <a:latin typeface="Arial" panose="020B0604020202020204" pitchFamily="34" charset="0"/>
                <a:cs typeface="Arial" panose="020B0604020202020204" pitchFamily="34" charset="0"/>
              </a:rPr>
              <a:t>I controlli effettuati sono i seguenti:</a:t>
            </a:r>
          </a:p>
          <a:p>
            <a:r>
              <a:rPr lang="it-IT" dirty="0">
                <a:latin typeface="Arial" panose="020B0604020202020204" pitchFamily="34" charset="0"/>
                <a:cs typeface="Arial" panose="020B0604020202020204" pitchFamily="34" charset="0"/>
              </a:rPr>
              <a:t>Un utente non loggato che cerca di accedere a una pagina che richiede l’autenticazione riceve un errore di tipo 403 FORBIDDEN.</a:t>
            </a:r>
          </a:p>
          <a:p>
            <a:r>
              <a:rPr lang="it-IT" dirty="0">
                <a:latin typeface="Arial" panose="020B0604020202020204" pitchFamily="34" charset="0"/>
                <a:cs typeface="Arial" panose="020B0604020202020204" pitchFamily="34" charset="0"/>
              </a:rPr>
              <a:t>Un utente che tenta di accedere a un </a:t>
            </a:r>
            <a:r>
              <a:rPr lang="it-IT" dirty="0" err="1">
                <a:latin typeface="Arial" panose="020B0604020202020204" pitchFamily="34" charset="0"/>
                <a:cs typeface="Arial" panose="020B0604020202020204" pitchFamily="34" charset="0"/>
              </a:rPr>
              <a:t>path</a:t>
            </a:r>
            <a:r>
              <a:rPr lang="it-IT" dirty="0">
                <a:latin typeface="Arial" panose="020B0604020202020204" pitchFamily="34" charset="0"/>
                <a:cs typeface="Arial" panose="020B0604020202020204" pitchFamily="34" charset="0"/>
              </a:rPr>
              <a:t> sconosciuto riceve un errore di tipo 404 NOT FOUND.</a:t>
            </a: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65F7D693-6D99-4290-AAEB-39377C04C2E9}"/>
              </a:ext>
            </a:extLst>
          </p:cNvPr>
          <p:cNvSpPr>
            <a:spLocks noGrp="1"/>
          </p:cNvSpPr>
          <p:nvPr>
            <p:ph type="sldNum" sz="quarter" idx="12"/>
          </p:nvPr>
        </p:nvSpPr>
        <p:spPr/>
        <p:txBody>
          <a:bodyPr/>
          <a:lstStyle/>
          <a:p>
            <a:fld id="{2496E117-2816-458B-861B-BD913AC898D8}" type="slidenum">
              <a:rPr lang="it-IT" smtClean="0"/>
              <a:t>49</a:t>
            </a:fld>
            <a:endParaRPr lang="it-IT"/>
          </a:p>
        </p:txBody>
      </p:sp>
    </p:spTree>
    <p:extLst>
      <p:ext uri="{BB962C8B-B14F-4D97-AF65-F5344CB8AC3E}">
        <p14:creationId xmlns:p14="http://schemas.microsoft.com/office/powerpoint/2010/main" val="13863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In ogni momento l’utente può accedere tramite il menu alla pagina HOME, ORDINI e CARRELLO. La pagina ORDINI mostra l’elenco ordinato per data decrescente degli ordini con tutti i dati associati.</a:t>
            </a:r>
            <a:endParaRPr lang="it-IT" sz="3400" b="0" dirty="0">
              <a:effectLst/>
              <a:latin typeface="Arial" panose="020B0604020202020204" pitchFamily="34" charset="0"/>
              <a:cs typeface="Arial" panose="020B0604020202020204" pitchFamily="34" charset="0"/>
            </a:endParaRP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L’applicazione NON salva il carrello nella base di dati ma solo gli ordini.</a:t>
            </a:r>
            <a:endParaRPr lang="it-IT" sz="3400" b="0" dirty="0">
              <a:effectLst/>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2DF9E23C-7759-430A-9D75-D4E3D50A90D6}"/>
              </a:ext>
            </a:extLst>
          </p:cNvPr>
          <p:cNvSpPr>
            <a:spLocks noGrp="1"/>
          </p:cNvSpPr>
          <p:nvPr>
            <p:ph type="sldNum" sz="quarter" idx="12"/>
          </p:nvPr>
        </p:nvSpPr>
        <p:spPr/>
        <p:txBody>
          <a:bodyPr/>
          <a:lstStyle/>
          <a:p>
            <a:fld id="{2496E117-2816-458B-861B-BD913AC898D8}" type="slidenum">
              <a:rPr lang="it-IT" smtClean="0"/>
              <a:t>5</a:t>
            </a:fld>
            <a:endParaRPr lang="it-IT"/>
          </a:p>
        </p:txBody>
      </p:sp>
    </p:spTree>
    <p:extLst>
      <p:ext uri="{BB962C8B-B14F-4D97-AF65-F5344CB8AC3E}">
        <p14:creationId xmlns:p14="http://schemas.microsoft.com/office/powerpoint/2010/main" val="332741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 (Server)</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Le informazioni del contenuto del carrello (id)</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7817BC0-3E6D-41DD-9925-71DD3B926196}"/>
              </a:ext>
            </a:extLst>
          </p:cNvPr>
          <p:cNvSpPr>
            <a:spLocks noGrp="1"/>
          </p:cNvSpPr>
          <p:nvPr>
            <p:ph type="sldNum" sz="quarter" idx="12"/>
          </p:nvPr>
        </p:nvSpPr>
        <p:spPr/>
        <p:txBody>
          <a:bodyPr/>
          <a:lstStyle/>
          <a:p>
            <a:fld id="{2496E117-2816-458B-861B-BD913AC898D8}" type="slidenum">
              <a:rPr lang="it-IT" smtClean="0"/>
              <a:t>50</a:t>
            </a:fld>
            <a:endParaRPr lang="it-IT"/>
          </a:p>
        </p:txBody>
      </p:sp>
    </p:spTree>
    <p:extLst>
      <p:ext uri="{BB962C8B-B14F-4D97-AF65-F5344CB8AC3E}">
        <p14:creationId xmlns:p14="http://schemas.microsoft.com/office/powerpoint/2010/main" val="157268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sessionStorage</a:t>
            </a:r>
            <a:r>
              <a:rPr lang="it-IT" sz="3600" dirty="0">
                <a:latin typeface="Arial" panose="020B0604020202020204" pitchFamily="34" charset="0"/>
                <a:cs typeface="Arial" panose="020B0604020202020204" pitchFamily="34" charset="0"/>
              </a:rPr>
              <a:t> (client)</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 (informazioni dettagliate)</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9933905A-A523-4809-BC84-6CA46E037FD9}"/>
              </a:ext>
            </a:extLst>
          </p:cNvPr>
          <p:cNvSpPr>
            <a:spLocks noGrp="1"/>
          </p:cNvSpPr>
          <p:nvPr>
            <p:ph type="sldNum" sz="quarter" idx="12"/>
          </p:nvPr>
        </p:nvSpPr>
        <p:spPr/>
        <p:txBody>
          <a:bodyPr/>
          <a:lstStyle/>
          <a:p>
            <a:fld id="{2496E117-2816-458B-861B-BD913AC898D8}" type="slidenum">
              <a:rPr lang="it-IT" smtClean="0"/>
              <a:t>51</a:t>
            </a:fld>
            <a:endParaRPr lang="it-IT"/>
          </a:p>
        </p:txBody>
      </p:sp>
    </p:spTree>
    <p:extLst>
      <p:ext uri="{BB962C8B-B14F-4D97-AF65-F5344CB8AC3E}">
        <p14:creationId xmlns:p14="http://schemas.microsoft.com/office/powerpoint/2010/main" val="1624206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Componenti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I componenti sono stati riadattati in modo da rispondere alle richieste con un </a:t>
            </a:r>
            <a:r>
              <a:rPr lang="it-IT" dirty="0" err="1">
                <a:latin typeface="Arial" panose="020B0604020202020204" pitchFamily="34" charset="0"/>
                <a:cs typeface="Arial" panose="020B0604020202020204" pitchFamily="34" charset="0"/>
              </a:rPr>
              <a:t>json</a:t>
            </a:r>
            <a:r>
              <a:rPr lang="it-IT" dirty="0">
                <a:latin typeface="Arial" panose="020B0604020202020204" pitchFamily="34" charset="0"/>
                <a:cs typeface="Arial" panose="020B0604020202020204" pitchFamily="34" charset="0"/>
              </a:rPr>
              <a:t> piuttosto che ricorrere al </a:t>
            </a:r>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con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5C3F5A5-5A5A-4286-9F14-85B9B1E20A2D}"/>
              </a:ext>
            </a:extLst>
          </p:cNvPr>
          <p:cNvSpPr>
            <a:spLocks noGrp="1"/>
          </p:cNvSpPr>
          <p:nvPr>
            <p:ph type="sldNum" sz="quarter" idx="12"/>
          </p:nvPr>
        </p:nvSpPr>
        <p:spPr/>
        <p:txBody>
          <a:bodyPr/>
          <a:lstStyle/>
          <a:p>
            <a:fld id="{2496E117-2816-458B-861B-BD913AC898D8}" type="slidenum">
              <a:rPr lang="it-IT" smtClean="0"/>
              <a:t>52</a:t>
            </a:fld>
            <a:endParaRPr lang="it-IT"/>
          </a:p>
        </p:txBody>
      </p:sp>
    </p:spTree>
    <p:extLst>
      <p:ext uri="{BB962C8B-B14F-4D97-AF65-F5344CB8AC3E}">
        <p14:creationId xmlns:p14="http://schemas.microsoft.com/office/powerpoint/2010/main" val="1054122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viste</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Le varie viste (home, </a:t>
            </a:r>
            <a:r>
              <a:rPr lang="it-IT" dirty="0" err="1">
                <a:latin typeface="Arial" panose="020B0604020202020204" pitchFamily="34" charset="0"/>
                <a:cs typeface="Arial" panose="020B0604020202020204" pitchFamily="34" charset="0"/>
              </a:rPr>
              <a:t>search</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cart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orders</a:t>
            </a:r>
            <a:r>
              <a:rPr lang="it-IT" dirty="0">
                <a:latin typeface="Arial" panose="020B0604020202020204" pitchFamily="34" charset="0"/>
                <a:cs typeface="Arial" panose="020B0604020202020204" pitchFamily="34" charset="0"/>
              </a:rPr>
              <a:t>) sono costruite ciascuna nel corrispondente file JavaScript.</a:t>
            </a:r>
          </a:p>
          <a:p>
            <a:pPr marL="0" indent="0">
              <a:buNone/>
            </a:pP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cartBuilder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searchBuilder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orderBuilder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homeBuilder</a:t>
            </a:r>
            <a:endParaRPr lang="it-IT" dirty="0">
              <a:latin typeface="Arial" panose="020B0604020202020204" pitchFamily="34" charset="0"/>
              <a:cs typeface="Arial" panose="020B0604020202020204" pitchFamily="34" charset="0"/>
            </a:endParaRPr>
          </a:p>
          <a:p>
            <a:r>
              <a:rPr lang="it-IT" dirty="0" err="1">
                <a:latin typeface="Arial" panose="020B0604020202020204" pitchFamily="34" charset="0"/>
                <a:cs typeface="Arial" panose="020B0604020202020204" pitchFamily="34" charset="0"/>
              </a:rPr>
              <a:t>registerBuilder</a:t>
            </a: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7EA17743-53B8-459C-80A0-C34B353017F3}"/>
              </a:ext>
            </a:extLst>
          </p:cNvPr>
          <p:cNvSpPr>
            <a:spLocks noGrp="1"/>
          </p:cNvSpPr>
          <p:nvPr>
            <p:ph type="sldNum" sz="quarter" idx="12"/>
          </p:nvPr>
        </p:nvSpPr>
        <p:spPr/>
        <p:txBody>
          <a:bodyPr/>
          <a:lstStyle/>
          <a:p>
            <a:fld id="{2496E117-2816-458B-861B-BD913AC898D8}" type="slidenum">
              <a:rPr lang="it-IT" smtClean="0"/>
              <a:t>53</a:t>
            </a:fld>
            <a:endParaRPr lang="it-IT"/>
          </a:p>
        </p:txBody>
      </p:sp>
    </p:spTree>
    <p:extLst>
      <p:ext uri="{BB962C8B-B14F-4D97-AF65-F5344CB8AC3E}">
        <p14:creationId xmlns:p14="http://schemas.microsoft.com/office/powerpoint/2010/main" val="3668448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viste</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Il tutto è orchestrato da un file «main.js» che si occupa di effettuare richieste al server e ai vari builder.</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AA1E8883-CEDC-4519-8516-E31EAEB8357B}"/>
              </a:ext>
            </a:extLst>
          </p:cNvPr>
          <p:cNvSpPr>
            <a:spLocks noGrp="1"/>
          </p:cNvSpPr>
          <p:nvPr>
            <p:ph type="sldNum" sz="quarter" idx="12"/>
          </p:nvPr>
        </p:nvSpPr>
        <p:spPr/>
        <p:txBody>
          <a:bodyPr/>
          <a:lstStyle/>
          <a:p>
            <a:fld id="{2496E117-2816-458B-861B-BD913AC898D8}" type="slidenum">
              <a:rPr lang="it-IT" smtClean="0"/>
              <a:t>54</a:t>
            </a:fld>
            <a:endParaRPr lang="it-IT"/>
          </a:p>
        </p:txBody>
      </p:sp>
    </p:spTree>
    <p:extLst>
      <p:ext uri="{BB962C8B-B14F-4D97-AF65-F5344CB8AC3E}">
        <p14:creationId xmlns:p14="http://schemas.microsoft.com/office/powerpoint/2010/main" val="869816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B532F8CA-A085-4F07-BEE8-9910263E68C8}"/>
              </a:ext>
            </a:extLst>
          </p:cNvPr>
          <p:cNvSpPr>
            <a:spLocks noGrp="1"/>
          </p:cNvSpPr>
          <p:nvPr>
            <p:ph type="sldNum" sz="quarter" idx="12"/>
          </p:nvPr>
        </p:nvSpPr>
        <p:spPr/>
        <p:txBody>
          <a:bodyPr/>
          <a:lstStyle/>
          <a:p>
            <a:fld id="{2496E117-2816-458B-861B-BD913AC898D8}" type="slidenum">
              <a:rPr lang="it-IT" smtClean="0"/>
              <a:t>55</a:t>
            </a:fld>
            <a:endParaRPr lang="it-IT"/>
          </a:p>
        </p:txBody>
      </p:sp>
    </p:spTree>
    <p:extLst>
      <p:ext uri="{BB962C8B-B14F-4D97-AF65-F5344CB8AC3E}">
        <p14:creationId xmlns:p14="http://schemas.microsoft.com/office/powerpoint/2010/main" val="1212428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16FF002C-4948-41AC-8228-B0B6C7E6E8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21"/>
          <a:stretch/>
        </p:blipFill>
        <p:spPr>
          <a:xfrm>
            <a:off x="1067070" y="2152891"/>
            <a:ext cx="10057859" cy="4024072"/>
          </a:xfrm>
        </p:spPr>
      </p:pic>
      <p:sp>
        <p:nvSpPr>
          <p:cNvPr id="3" name="Segnaposto numero diapositiva 2">
            <a:extLst>
              <a:ext uri="{FF2B5EF4-FFF2-40B4-BE49-F238E27FC236}">
                <a16:creationId xmlns:a16="http://schemas.microsoft.com/office/drawing/2014/main" id="{48607AC2-DD1C-4285-8AA4-D32FD341B10B}"/>
              </a:ext>
            </a:extLst>
          </p:cNvPr>
          <p:cNvSpPr>
            <a:spLocks noGrp="1"/>
          </p:cNvSpPr>
          <p:nvPr>
            <p:ph type="sldNum" sz="quarter" idx="12"/>
          </p:nvPr>
        </p:nvSpPr>
        <p:spPr/>
        <p:txBody>
          <a:bodyPr/>
          <a:lstStyle/>
          <a:p>
            <a:fld id="{2496E117-2816-458B-861B-BD913AC898D8}" type="slidenum">
              <a:rPr lang="it-IT" smtClean="0"/>
              <a:t>56</a:t>
            </a:fld>
            <a:endParaRPr lang="it-IT"/>
          </a:p>
        </p:txBody>
      </p:sp>
    </p:spTree>
    <p:extLst>
      <p:ext uri="{BB962C8B-B14F-4D97-AF65-F5344CB8AC3E}">
        <p14:creationId xmlns:p14="http://schemas.microsoft.com/office/powerpoint/2010/main" val="1319959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F89D653F-9D29-4651-B6ED-7E496CFA58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57"/>
          <a:stretch/>
        </p:blipFill>
        <p:spPr>
          <a:xfrm>
            <a:off x="2359340" y="1406155"/>
            <a:ext cx="7473319" cy="5086720"/>
          </a:xfrm>
        </p:spPr>
      </p:pic>
      <p:sp>
        <p:nvSpPr>
          <p:cNvPr id="3" name="Segnaposto numero diapositiva 2">
            <a:extLst>
              <a:ext uri="{FF2B5EF4-FFF2-40B4-BE49-F238E27FC236}">
                <a16:creationId xmlns:a16="http://schemas.microsoft.com/office/drawing/2014/main" id="{E8623EA7-7833-46D0-95F4-1578A65512B5}"/>
              </a:ext>
            </a:extLst>
          </p:cNvPr>
          <p:cNvSpPr>
            <a:spLocks noGrp="1"/>
          </p:cNvSpPr>
          <p:nvPr>
            <p:ph type="sldNum" sz="quarter" idx="12"/>
          </p:nvPr>
        </p:nvSpPr>
        <p:spPr/>
        <p:txBody>
          <a:bodyPr/>
          <a:lstStyle/>
          <a:p>
            <a:fld id="{2496E117-2816-458B-861B-BD913AC898D8}" type="slidenum">
              <a:rPr lang="it-IT" smtClean="0"/>
              <a:t>57</a:t>
            </a:fld>
            <a:endParaRPr lang="it-IT"/>
          </a:p>
        </p:txBody>
      </p:sp>
    </p:spTree>
    <p:extLst>
      <p:ext uri="{BB962C8B-B14F-4D97-AF65-F5344CB8AC3E}">
        <p14:creationId xmlns:p14="http://schemas.microsoft.com/office/powerpoint/2010/main" val="3425589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5" name="Segnaposto contenuto 4">
            <a:extLst>
              <a:ext uri="{FF2B5EF4-FFF2-40B4-BE49-F238E27FC236}">
                <a16:creationId xmlns:a16="http://schemas.microsoft.com/office/drawing/2014/main" id="{4AE833B1-2653-42E1-8642-776C723110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19"/>
          <a:stretch/>
        </p:blipFill>
        <p:spPr>
          <a:xfrm>
            <a:off x="1860884" y="1863524"/>
            <a:ext cx="8470232" cy="3989348"/>
          </a:xfrm>
        </p:spPr>
      </p:pic>
      <p:sp>
        <p:nvSpPr>
          <p:cNvPr id="3" name="Segnaposto numero diapositiva 2">
            <a:extLst>
              <a:ext uri="{FF2B5EF4-FFF2-40B4-BE49-F238E27FC236}">
                <a16:creationId xmlns:a16="http://schemas.microsoft.com/office/drawing/2014/main" id="{010AAFB4-956D-4F5D-B1E9-C21415A0001F}"/>
              </a:ext>
            </a:extLst>
          </p:cNvPr>
          <p:cNvSpPr>
            <a:spLocks noGrp="1"/>
          </p:cNvSpPr>
          <p:nvPr>
            <p:ph type="sldNum" sz="quarter" idx="12"/>
          </p:nvPr>
        </p:nvSpPr>
        <p:spPr/>
        <p:txBody>
          <a:bodyPr/>
          <a:lstStyle/>
          <a:p>
            <a:fld id="{2496E117-2816-458B-861B-BD913AC898D8}" type="slidenum">
              <a:rPr lang="it-IT" smtClean="0"/>
              <a:t>58</a:t>
            </a:fld>
            <a:endParaRPr lang="it-IT"/>
          </a:p>
        </p:txBody>
      </p:sp>
    </p:spTree>
    <p:extLst>
      <p:ext uri="{BB962C8B-B14F-4D97-AF65-F5344CB8AC3E}">
        <p14:creationId xmlns:p14="http://schemas.microsoft.com/office/powerpoint/2010/main" val="415782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4" name="Segnaposto contenuto 3">
            <a:extLst>
              <a:ext uri="{FF2B5EF4-FFF2-40B4-BE49-F238E27FC236}">
                <a16:creationId xmlns:a16="http://schemas.microsoft.com/office/drawing/2014/main" id="{3C1E906B-F5DB-43F5-8C14-1EB23C4271D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01" b="51780"/>
          <a:stretch/>
        </p:blipFill>
        <p:spPr>
          <a:xfrm>
            <a:off x="1776000" y="1690688"/>
            <a:ext cx="8640000" cy="4681733"/>
          </a:xfrm>
        </p:spPr>
      </p:pic>
      <p:sp>
        <p:nvSpPr>
          <p:cNvPr id="3" name="Segnaposto numero diapositiva 2">
            <a:extLst>
              <a:ext uri="{FF2B5EF4-FFF2-40B4-BE49-F238E27FC236}">
                <a16:creationId xmlns:a16="http://schemas.microsoft.com/office/drawing/2014/main" id="{0CFE959C-7770-4D28-9D3B-F4D72BEB8228}"/>
              </a:ext>
            </a:extLst>
          </p:cNvPr>
          <p:cNvSpPr>
            <a:spLocks noGrp="1"/>
          </p:cNvSpPr>
          <p:nvPr>
            <p:ph type="sldNum" sz="quarter" idx="12"/>
          </p:nvPr>
        </p:nvSpPr>
        <p:spPr/>
        <p:txBody>
          <a:bodyPr/>
          <a:lstStyle/>
          <a:p>
            <a:fld id="{2496E117-2816-458B-861B-BD913AC898D8}" type="slidenum">
              <a:rPr lang="it-IT" smtClean="0"/>
              <a:t>59</a:t>
            </a:fld>
            <a:endParaRPr lang="it-IT"/>
          </a:p>
        </p:txBody>
      </p:sp>
    </p:spTree>
    <p:extLst>
      <p:ext uri="{BB962C8B-B14F-4D97-AF65-F5344CB8AC3E}">
        <p14:creationId xmlns:p14="http://schemas.microsoft.com/office/powerpoint/2010/main" val="231721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3</a:t>
            </a:r>
          </a:p>
        </p:txBody>
      </p:sp>
      <p:sp>
        <p:nvSpPr>
          <p:cNvPr id="4" name="Segnaposto numero diapositiva 3">
            <a:extLst>
              <a:ext uri="{FF2B5EF4-FFF2-40B4-BE49-F238E27FC236}">
                <a16:creationId xmlns:a16="http://schemas.microsoft.com/office/drawing/2014/main" id="{B1487321-52CD-40F9-B7CD-ED57D79453FF}"/>
              </a:ext>
            </a:extLst>
          </p:cNvPr>
          <p:cNvSpPr>
            <a:spLocks noGrp="1"/>
          </p:cNvSpPr>
          <p:nvPr>
            <p:ph type="sldNum" sz="quarter" idx="12"/>
          </p:nvPr>
        </p:nvSpPr>
        <p:spPr/>
        <p:txBody>
          <a:bodyPr/>
          <a:lstStyle/>
          <a:p>
            <a:fld id="{2496E117-2816-458B-861B-BD913AC898D8}" type="slidenum">
              <a:rPr lang="it-IT" smtClean="0"/>
              <a:t>6</a:t>
            </a:fld>
            <a:endParaRPr lang="it-IT"/>
          </a:p>
        </p:txBody>
      </p:sp>
    </p:spTree>
    <p:extLst>
      <p:ext uri="{BB962C8B-B14F-4D97-AF65-F5344CB8AC3E}">
        <p14:creationId xmlns:p14="http://schemas.microsoft.com/office/powerpoint/2010/main" val="1699271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13768031-3501-4CEB-9A11-8650CCF92B1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22"/>
          <a:stretch/>
        </p:blipFill>
        <p:spPr>
          <a:xfrm>
            <a:off x="1776000" y="1381557"/>
            <a:ext cx="8640000" cy="5349121"/>
          </a:xfrm>
        </p:spPr>
      </p:pic>
      <p:sp>
        <p:nvSpPr>
          <p:cNvPr id="3" name="Segnaposto numero diapositiva 2">
            <a:extLst>
              <a:ext uri="{FF2B5EF4-FFF2-40B4-BE49-F238E27FC236}">
                <a16:creationId xmlns:a16="http://schemas.microsoft.com/office/drawing/2014/main" id="{386CF1C3-BF01-4399-9D5A-647840CE486D}"/>
              </a:ext>
            </a:extLst>
          </p:cNvPr>
          <p:cNvSpPr>
            <a:spLocks noGrp="1"/>
          </p:cNvSpPr>
          <p:nvPr>
            <p:ph type="sldNum" sz="quarter" idx="12"/>
          </p:nvPr>
        </p:nvSpPr>
        <p:spPr/>
        <p:txBody>
          <a:bodyPr/>
          <a:lstStyle/>
          <a:p>
            <a:fld id="{2496E117-2816-458B-861B-BD913AC898D8}" type="slidenum">
              <a:rPr lang="it-IT" smtClean="0"/>
              <a:t>60</a:t>
            </a:fld>
            <a:endParaRPr lang="it-IT"/>
          </a:p>
        </p:txBody>
      </p:sp>
    </p:spTree>
    <p:extLst>
      <p:ext uri="{BB962C8B-B14F-4D97-AF65-F5344CB8AC3E}">
        <p14:creationId xmlns:p14="http://schemas.microsoft.com/office/powerpoint/2010/main" val="3714786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09E88865-FEA4-456B-A373-F430EB7A9E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5" y="2458244"/>
            <a:ext cx="3524250" cy="3086100"/>
          </a:xfrm>
        </p:spPr>
      </p:pic>
      <p:sp>
        <p:nvSpPr>
          <p:cNvPr id="3" name="Segnaposto numero diapositiva 2">
            <a:extLst>
              <a:ext uri="{FF2B5EF4-FFF2-40B4-BE49-F238E27FC236}">
                <a16:creationId xmlns:a16="http://schemas.microsoft.com/office/drawing/2014/main" id="{8D0E438F-58F8-42D5-A894-0244D5367DE3}"/>
              </a:ext>
            </a:extLst>
          </p:cNvPr>
          <p:cNvSpPr>
            <a:spLocks noGrp="1"/>
          </p:cNvSpPr>
          <p:nvPr>
            <p:ph type="sldNum" sz="quarter" idx="12"/>
          </p:nvPr>
        </p:nvSpPr>
        <p:spPr/>
        <p:txBody>
          <a:bodyPr/>
          <a:lstStyle/>
          <a:p>
            <a:fld id="{2496E117-2816-458B-861B-BD913AC898D8}" type="slidenum">
              <a:rPr lang="it-IT" smtClean="0"/>
              <a:t>61</a:t>
            </a:fld>
            <a:endParaRPr lang="it-IT"/>
          </a:p>
        </p:txBody>
      </p:sp>
    </p:spTree>
    <p:extLst>
      <p:ext uri="{BB962C8B-B14F-4D97-AF65-F5344CB8AC3E}">
        <p14:creationId xmlns:p14="http://schemas.microsoft.com/office/powerpoint/2010/main" val="3789104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21C3228E-0AAE-44FE-A063-85BCE488743F}"/>
              </a:ext>
            </a:extLst>
          </p:cNvPr>
          <p:cNvSpPr>
            <a:spLocks noGrp="1"/>
          </p:cNvSpPr>
          <p:nvPr>
            <p:ph type="sldNum" sz="quarter" idx="12"/>
          </p:nvPr>
        </p:nvSpPr>
        <p:spPr/>
        <p:txBody>
          <a:bodyPr/>
          <a:lstStyle/>
          <a:p>
            <a:fld id="{2496E117-2816-458B-861B-BD913AC898D8}" type="slidenum">
              <a:rPr lang="it-IT" smtClean="0"/>
              <a:t>62</a:t>
            </a:fld>
            <a:endParaRPr lang="it-IT"/>
          </a:p>
        </p:txBody>
      </p:sp>
    </p:spTree>
    <p:extLst>
      <p:ext uri="{BB962C8B-B14F-4D97-AF65-F5344CB8AC3E}">
        <p14:creationId xmlns:p14="http://schemas.microsoft.com/office/powerpoint/2010/main" val="2268606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890C3AFF-394C-4CC0-9D72-776F09ADC2AC}"/>
              </a:ext>
            </a:extLst>
          </p:cNvPr>
          <p:cNvSpPr>
            <a:spLocks noGrp="1"/>
          </p:cNvSpPr>
          <p:nvPr>
            <p:ph type="sldNum" sz="quarter" idx="12"/>
          </p:nvPr>
        </p:nvSpPr>
        <p:spPr/>
        <p:txBody>
          <a:bodyPr/>
          <a:lstStyle/>
          <a:p>
            <a:fld id="{2496E117-2816-458B-861B-BD913AC898D8}" type="slidenum">
              <a:rPr lang="it-IT" smtClean="0"/>
              <a:t>63</a:t>
            </a:fld>
            <a:endParaRPr lang="it-IT"/>
          </a:p>
        </p:txBody>
      </p:sp>
    </p:spTree>
    <p:extLst>
      <p:ext uri="{BB962C8B-B14F-4D97-AF65-F5344CB8AC3E}">
        <p14:creationId xmlns:p14="http://schemas.microsoft.com/office/powerpoint/2010/main" val="1609555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96610E03-4DBA-4DED-90C8-0E47EE4520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53"/>
          <a:stretch/>
        </p:blipFill>
        <p:spPr>
          <a:xfrm>
            <a:off x="3486150" y="2764464"/>
            <a:ext cx="5219700" cy="2875129"/>
          </a:xfrm>
        </p:spPr>
      </p:pic>
      <p:sp>
        <p:nvSpPr>
          <p:cNvPr id="3" name="Segnaposto numero diapositiva 2">
            <a:extLst>
              <a:ext uri="{FF2B5EF4-FFF2-40B4-BE49-F238E27FC236}">
                <a16:creationId xmlns:a16="http://schemas.microsoft.com/office/drawing/2014/main" id="{6CFE1DAD-218E-4410-A615-E46FC4870639}"/>
              </a:ext>
            </a:extLst>
          </p:cNvPr>
          <p:cNvSpPr>
            <a:spLocks noGrp="1"/>
          </p:cNvSpPr>
          <p:nvPr>
            <p:ph type="sldNum" sz="quarter" idx="12"/>
          </p:nvPr>
        </p:nvSpPr>
        <p:spPr/>
        <p:txBody>
          <a:bodyPr/>
          <a:lstStyle/>
          <a:p>
            <a:fld id="{2496E117-2816-458B-861B-BD913AC898D8}" type="slidenum">
              <a:rPr lang="it-IT" smtClean="0"/>
              <a:t>64</a:t>
            </a:fld>
            <a:endParaRPr lang="it-IT"/>
          </a:p>
        </p:txBody>
      </p:sp>
    </p:spTree>
    <p:extLst>
      <p:ext uri="{BB962C8B-B14F-4D97-AF65-F5344CB8AC3E}">
        <p14:creationId xmlns:p14="http://schemas.microsoft.com/office/powerpoint/2010/main" val="263354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b="0" i="0" dirty="0">
                <a:effectLst/>
                <a:latin typeface="Segoe UI" panose="020B0502040204020203" pitchFamily="34" charset="0"/>
              </a:rPr>
              <a:t>Le eccezioni generate da query al database sono intercettate dai DAO e convertite in </a:t>
            </a:r>
            <a:r>
              <a:rPr lang="it-IT" b="0" i="0" dirty="0" err="1">
                <a:effectLst/>
                <a:latin typeface="Segoe UI" panose="020B0502040204020203" pitchFamily="34" charset="0"/>
              </a:rPr>
              <a:t>DatabaseException</a:t>
            </a:r>
            <a:r>
              <a:rPr lang="it-IT" b="0" i="0" dirty="0">
                <a:effectLst/>
                <a:latin typeface="Segoe UI" panose="020B0502040204020203" pitchFamily="34" charset="0"/>
              </a:rPr>
              <a:t>, che vengono catturate dalla </a:t>
            </a:r>
            <a:r>
              <a:rPr lang="it-IT" b="0" i="0" dirty="0" err="1">
                <a:effectLst/>
                <a:latin typeface="Segoe UI" panose="020B0502040204020203" pitchFamily="34" charset="0"/>
              </a:rPr>
              <a:t>servlet</a:t>
            </a:r>
            <a:r>
              <a:rPr lang="it-IT" b="0" i="0" dirty="0">
                <a:effectLst/>
                <a:latin typeface="Segoe UI" panose="020B0502040204020203" pitchFamily="34" charset="0"/>
              </a:rPr>
              <a:t> chiamante. Gli errori rappresentati da queste, insieme al resto delle eccezioni, vengono incapsulati in apposite classi del tipo </a:t>
            </a:r>
            <a:r>
              <a:rPr lang="it-IT" b="0" i="0" dirty="0" err="1">
                <a:effectLst/>
                <a:latin typeface="Segoe UI" panose="020B0502040204020203" pitchFamily="34" charset="0"/>
              </a:rPr>
              <a:t>ErrorMessage</a:t>
            </a:r>
            <a:r>
              <a:rPr lang="it-IT" b="0" i="0" dirty="0">
                <a:effectLst/>
                <a:latin typeface="Segoe UI" panose="020B0502040204020203" pitchFamily="34" charset="0"/>
              </a:rPr>
              <a:t>, così strutturate:</a:t>
            </a:r>
          </a:p>
          <a:p>
            <a:pPr lvl="1"/>
            <a:r>
              <a:rPr lang="it-IT" dirty="0">
                <a:latin typeface="Arial" panose="020B0604020202020204" pitchFamily="34" charset="0"/>
                <a:cs typeface="Arial" panose="020B0604020202020204" pitchFamily="34" charset="0"/>
              </a:rPr>
              <a:t>Titolo: tipo di errore </a:t>
            </a:r>
          </a:p>
          <a:p>
            <a:pPr lvl="1"/>
            <a:r>
              <a:rPr lang="it-IT" dirty="0">
                <a:latin typeface="Arial" panose="020B0604020202020204" pitchFamily="34" charset="0"/>
                <a:cs typeface="Arial" panose="020B0604020202020204" pitchFamily="34" charset="0"/>
              </a:rPr>
              <a:t>Body: messaggio specifico</a:t>
            </a:r>
          </a:p>
          <a:p>
            <a:pPr marL="0" indent="0">
              <a:buNone/>
            </a:pPr>
            <a:r>
              <a:rPr lang="it-IT" dirty="0">
                <a:latin typeface="Arial" panose="020B0604020202020204" pitchFamily="34" charset="0"/>
                <a:cs typeface="Arial" panose="020B0604020202020204" pitchFamily="34" charset="0"/>
              </a:rPr>
              <a:t>Dopo la generazione del messaggio viene fatta una </a:t>
            </a:r>
            <a:r>
              <a:rPr lang="it-IT" dirty="0" err="1">
                <a:latin typeface="Arial" panose="020B0604020202020204" pitchFamily="34" charset="0"/>
                <a:cs typeface="Arial" panose="020B0604020202020204" pitchFamily="34" charset="0"/>
              </a:rPr>
              <a:t>redirect</a:t>
            </a:r>
            <a:r>
              <a:rPr lang="it-IT" dirty="0">
                <a:latin typeface="Arial" panose="020B0604020202020204" pitchFamily="34" charset="0"/>
                <a:cs typeface="Arial" panose="020B0604020202020204" pitchFamily="34" charset="0"/>
              </a:rPr>
              <a:t> alla pagina che ha effettuato la </a:t>
            </a:r>
            <a:r>
              <a:rPr lang="it-IT" dirty="0" err="1">
                <a:latin typeface="Arial" panose="020B0604020202020204" pitchFamily="34" charset="0"/>
                <a:cs typeface="Arial" panose="020B0604020202020204" pitchFamily="34" charset="0"/>
              </a:rPr>
              <a:t>request</a:t>
            </a:r>
            <a:r>
              <a:rPr lang="it-IT" dirty="0">
                <a:latin typeface="Arial" panose="020B0604020202020204" pitchFamily="34" charset="0"/>
                <a:cs typeface="Arial" panose="020B0604020202020204" pitchFamily="34" charset="0"/>
              </a:rPr>
              <a:t> incorporando l’errore nell’apposito «div».</a:t>
            </a:r>
          </a:p>
        </p:txBody>
      </p:sp>
      <p:sp>
        <p:nvSpPr>
          <p:cNvPr id="4" name="Segnaposto numero diapositiva 3">
            <a:extLst>
              <a:ext uri="{FF2B5EF4-FFF2-40B4-BE49-F238E27FC236}">
                <a16:creationId xmlns:a16="http://schemas.microsoft.com/office/drawing/2014/main" id="{C7348C4F-FF24-4039-A507-B6E25981FBE8}"/>
              </a:ext>
            </a:extLst>
          </p:cNvPr>
          <p:cNvSpPr>
            <a:spLocks noGrp="1"/>
          </p:cNvSpPr>
          <p:nvPr>
            <p:ph type="sldNum" sz="quarter" idx="12"/>
          </p:nvPr>
        </p:nvSpPr>
        <p:spPr/>
        <p:txBody>
          <a:bodyPr/>
          <a:lstStyle/>
          <a:p>
            <a:fld id="{2496E117-2816-458B-861B-BD913AC898D8}" type="slidenum">
              <a:rPr lang="it-IT" smtClean="0"/>
              <a:t>7</a:t>
            </a:fld>
            <a:endParaRPr lang="it-IT"/>
          </a:p>
        </p:txBody>
      </p:sp>
    </p:spTree>
    <p:extLst>
      <p:ext uri="{BB962C8B-B14F-4D97-AF65-F5344CB8AC3E}">
        <p14:creationId xmlns:p14="http://schemas.microsoft.com/office/powerpoint/2010/main" val="40182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implementare un filtro per evitare la ripetizione di vari controlli all’interno delle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a:t>
            </a:r>
          </a:p>
          <a:p>
            <a:pPr marL="0" indent="0">
              <a:buNone/>
            </a:pPr>
            <a:r>
              <a:rPr lang="it-IT" dirty="0">
                <a:latin typeface="Arial" panose="020B0604020202020204" pitchFamily="34" charset="0"/>
                <a:cs typeface="Arial" panose="020B0604020202020204" pitchFamily="34" charset="0"/>
              </a:rPr>
              <a:t>I controlli effettuati sono i seguenti:</a:t>
            </a:r>
          </a:p>
          <a:p>
            <a:r>
              <a:rPr lang="it-IT" dirty="0">
                <a:latin typeface="Arial" panose="020B0604020202020204" pitchFamily="34" charset="0"/>
                <a:cs typeface="Arial" panose="020B0604020202020204" pitchFamily="34" charset="0"/>
              </a:rPr>
              <a:t>Un utente non loggato che cerca di accedere a una pagina che richiede l’autenticazione viene reindirizzato alla pagina di «login».</a:t>
            </a:r>
          </a:p>
          <a:p>
            <a:r>
              <a:rPr lang="it-IT" dirty="0">
                <a:latin typeface="Arial" panose="020B0604020202020204" pitchFamily="34" charset="0"/>
                <a:cs typeface="Arial" panose="020B0604020202020204" pitchFamily="34" charset="0"/>
              </a:rPr>
              <a:t>Un utente che tenta di accedere a un </a:t>
            </a:r>
            <a:r>
              <a:rPr lang="it-IT" dirty="0" err="1">
                <a:latin typeface="Arial" panose="020B0604020202020204" pitchFamily="34" charset="0"/>
                <a:cs typeface="Arial" panose="020B0604020202020204" pitchFamily="34" charset="0"/>
              </a:rPr>
              <a:t>path</a:t>
            </a:r>
            <a:r>
              <a:rPr lang="it-IT" dirty="0">
                <a:latin typeface="Arial" panose="020B0604020202020204" pitchFamily="34" charset="0"/>
                <a:cs typeface="Arial" panose="020B0604020202020204" pitchFamily="34" charset="0"/>
              </a:rPr>
              <a:t> sconosciuto viene rimandato alla «home».</a:t>
            </a: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03ABFACF-AB26-4547-A36E-267D7A069407}"/>
              </a:ext>
            </a:extLst>
          </p:cNvPr>
          <p:cNvSpPr>
            <a:spLocks noGrp="1"/>
          </p:cNvSpPr>
          <p:nvPr>
            <p:ph type="sldNum" sz="quarter" idx="12"/>
          </p:nvPr>
        </p:nvSpPr>
        <p:spPr/>
        <p:txBody>
          <a:bodyPr/>
          <a:lstStyle/>
          <a:p>
            <a:fld id="{2496E117-2816-458B-861B-BD913AC898D8}" type="slidenum">
              <a:rPr lang="it-IT" smtClean="0"/>
              <a:t>8</a:t>
            </a:fld>
            <a:endParaRPr lang="it-IT"/>
          </a:p>
        </p:txBody>
      </p:sp>
    </p:spTree>
    <p:extLst>
      <p:ext uri="{BB962C8B-B14F-4D97-AF65-F5344CB8AC3E}">
        <p14:creationId xmlns:p14="http://schemas.microsoft.com/office/powerpoint/2010/main" val="123488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4" name="Segnaposto numero diapositiva 3">
            <a:extLst>
              <a:ext uri="{FF2B5EF4-FFF2-40B4-BE49-F238E27FC236}">
                <a16:creationId xmlns:a16="http://schemas.microsoft.com/office/drawing/2014/main" id="{B987E37A-E804-434A-89BD-7DE35F776C17}"/>
              </a:ext>
            </a:extLst>
          </p:cNvPr>
          <p:cNvSpPr>
            <a:spLocks noGrp="1"/>
          </p:cNvSpPr>
          <p:nvPr>
            <p:ph type="sldNum" sz="quarter" idx="12"/>
          </p:nvPr>
        </p:nvSpPr>
        <p:spPr/>
        <p:txBody>
          <a:bodyPr/>
          <a:lstStyle/>
          <a:p>
            <a:fld id="{2496E117-2816-458B-861B-BD913AC898D8}" type="slidenum">
              <a:rPr lang="it-IT" smtClean="0"/>
              <a:t>9</a:t>
            </a:fld>
            <a:endParaRPr lang="it-IT"/>
          </a:p>
        </p:txBody>
      </p:sp>
    </p:spTree>
    <p:extLst>
      <p:ext uri="{BB962C8B-B14F-4D97-AF65-F5344CB8AC3E}">
        <p14:creationId xmlns:p14="http://schemas.microsoft.com/office/powerpoint/2010/main" val="40335269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3091</Words>
  <Application>Microsoft Office PowerPoint</Application>
  <PresentationFormat>Widescreen</PresentationFormat>
  <Paragraphs>416</Paragraphs>
  <Slides>64</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64</vt:i4>
      </vt:variant>
    </vt:vector>
  </HeadingPairs>
  <TitlesOfParts>
    <vt:vector size="72" baseType="lpstr">
      <vt:lpstr>Arial</vt:lpstr>
      <vt:lpstr>Calibri</vt:lpstr>
      <vt:lpstr>Calibri Light</vt:lpstr>
      <vt:lpstr>Hind</vt:lpstr>
      <vt:lpstr>Segoe UI</vt:lpstr>
      <vt:lpstr>Symbol</vt:lpstr>
      <vt:lpstr>Wingdings</vt:lpstr>
      <vt:lpstr>Tema di Office</vt:lpstr>
      <vt:lpstr>Progetto di TIW </vt:lpstr>
      <vt:lpstr>INDICE</vt:lpstr>
      <vt:lpstr>Specifiche del progetto - Versione HTML pura</vt:lpstr>
      <vt:lpstr>Specifiche del progetto - Versione HTML pura</vt:lpstr>
      <vt:lpstr>Specifiche del progetto - Versione HTML pura</vt:lpstr>
      <vt:lpstr>Strumenti utilizzati</vt:lpstr>
      <vt:lpstr>Scelte implementative – gestione degli errori</vt:lpstr>
      <vt:lpstr>Scelte implementative – filtri</vt:lpstr>
      <vt:lpstr>Scelte implementative – session</vt:lpstr>
      <vt:lpstr>Ulteriori Aggiunte</vt:lpstr>
      <vt:lpstr>Design del Database – Schema ER</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Componenti – Packages</vt:lpstr>
      <vt:lpstr>Componenti – Model Objects (Beans)</vt:lpstr>
      <vt:lpstr>Componenti – Data Access Objects (Classes)</vt:lpstr>
      <vt:lpstr>Componenti – Data Access Objects (Classes)</vt:lpstr>
      <vt:lpstr>Componenti – Controllers (servlets) </vt:lpstr>
      <vt:lpstr>Componenti – Exceptions</vt:lpstr>
      <vt:lpstr>Componenti – Filtri</vt:lpstr>
      <vt:lpstr>Componenti – Utils</vt:lpstr>
      <vt:lpstr>Componenti – Views (Templates) </vt:lpstr>
      <vt:lpstr>Componenti – Views (Templates) </vt:lpstr>
      <vt:lpstr>Struttura dell’applicazione (IFML)</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View cart</vt:lpstr>
      <vt:lpstr>Sequence Diagram – Do order</vt:lpstr>
      <vt:lpstr>Sequence Diagram – View orders</vt:lpstr>
      <vt:lpstr>Sequence Diagram – Do logout</vt:lpstr>
      <vt:lpstr>Progetto di TIW </vt:lpstr>
      <vt:lpstr>Specifiche del progetto - Versione con JavaScript</vt:lpstr>
      <vt:lpstr>Strumenti utilizzati</vt:lpstr>
      <vt:lpstr>Scelte implementative – gestione degli errori</vt:lpstr>
      <vt:lpstr>Scelte implementative – gestione degli errori</vt:lpstr>
      <vt:lpstr>Scelte implementative – filtri</vt:lpstr>
      <vt:lpstr>Scelte implementative – session (Server)</vt:lpstr>
      <vt:lpstr>Scelte implementative – sessionStorage (client)</vt:lpstr>
      <vt:lpstr>Scelte implementative – Componenti</vt:lpstr>
      <vt:lpstr>Scelte implementative – Gestione viste</vt:lpstr>
      <vt:lpstr>Scelte implementative – Gestione viste</vt:lpstr>
      <vt:lpstr>Sequence Diagram - Login </vt:lpstr>
      <vt:lpstr>Sequence Diagram - Register</vt:lpstr>
      <vt:lpstr>Sequence Diagram - Do search </vt:lpstr>
      <vt:lpstr>Sequence Diagram - View item</vt:lpstr>
      <vt:lpstr>Sequence Diagram – Add to cart</vt:lpstr>
      <vt:lpstr>Sequence Diagram – Add to cart</vt:lpstr>
      <vt:lpstr>Sequence Diagram – View cart</vt:lpstr>
      <vt:lpstr>Sequence Diagram – Do order</vt:lpstr>
      <vt:lpstr>Sequence Diagram – View orders</vt:lpstr>
      <vt:lpstr>Sequence Diagram – Do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creator>Margherita Musumeci</dc:creator>
  <cp:lastModifiedBy>Margherita Musumeci</cp:lastModifiedBy>
  <cp:revision>20</cp:revision>
  <dcterms:created xsi:type="dcterms:W3CDTF">2021-06-18T16:13:37Z</dcterms:created>
  <dcterms:modified xsi:type="dcterms:W3CDTF">2021-06-27T18:10:46Z</dcterms:modified>
</cp:coreProperties>
</file>